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57" d="100"/>
          <a:sy n="57" d="100"/>
        </p:scale>
        <p:origin x="296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8F0A41-E7CE-4E68-9EE1-CA011BA75C0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281B5840-C874-4986-AF4B-03C5F258FDB1}">
      <dgm:prSet/>
      <dgm:spPr/>
      <dgm:t>
        <a:bodyPr/>
        <a:lstStyle/>
        <a:p>
          <a:r>
            <a:rPr lang="nl-NL"/>
            <a:t>Leerdoelen</a:t>
          </a:r>
          <a:endParaRPr lang="en-US"/>
        </a:p>
      </dgm:t>
    </dgm:pt>
    <dgm:pt modelId="{45639B25-C515-4FED-9157-4099CF638958}" type="parTrans" cxnId="{64805C4F-3F94-42FE-BB29-8EB8818E4C21}">
      <dgm:prSet/>
      <dgm:spPr/>
      <dgm:t>
        <a:bodyPr/>
        <a:lstStyle/>
        <a:p>
          <a:endParaRPr lang="en-US"/>
        </a:p>
      </dgm:t>
    </dgm:pt>
    <dgm:pt modelId="{9BD4849E-36CF-4952-9867-29029F130E00}" type="sibTrans" cxnId="{64805C4F-3F94-42FE-BB29-8EB8818E4C21}">
      <dgm:prSet/>
      <dgm:spPr/>
      <dgm:t>
        <a:bodyPr/>
        <a:lstStyle/>
        <a:p>
          <a:endParaRPr lang="en-US"/>
        </a:p>
      </dgm:t>
    </dgm:pt>
    <dgm:pt modelId="{24B9E93F-E704-467E-9F03-BB6769DA30DA}">
      <dgm:prSet/>
      <dgm:spPr/>
      <dgm:t>
        <a:bodyPr/>
        <a:lstStyle/>
        <a:p>
          <a:r>
            <a:rPr lang="nl-NL"/>
            <a:t>Slangen</a:t>
          </a:r>
          <a:endParaRPr lang="en-US"/>
        </a:p>
      </dgm:t>
    </dgm:pt>
    <dgm:pt modelId="{56B79E1A-03F1-4B4E-89CF-E3D8E42895FA}" type="parTrans" cxnId="{5DAA1A00-2E1C-490F-8614-599C456698E7}">
      <dgm:prSet/>
      <dgm:spPr/>
      <dgm:t>
        <a:bodyPr/>
        <a:lstStyle/>
        <a:p>
          <a:endParaRPr lang="en-US"/>
        </a:p>
      </dgm:t>
    </dgm:pt>
    <dgm:pt modelId="{89D5081E-8998-42F7-B464-7DC7014E416E}" type="sibTrans" cxnId="{5DAA1A00-2E1C-490F-8614-599C456698E7}">
      <dgm:prSet/>
      <dgm:spPr/>
      <dgm:t>
        <a:bodyPr/>
        <a:lstStyle/>
        <a:p>
          <a:endParaRPr lang="en-US"/>
        </a:p>
      </dgm:t>
    </dgm:pt>
    <dgm:pt modelId="{7456CCA9-E33C-49D3-9DDE-982834CF2B91}">
      <dgm:prSet/>
      <dgm:spPr/>
      <dgm:t>
        <a:bodyPr/>
        <a:lstStyle/>
        <a:p>
          <a:r>
            <a:rPr lang="nl-NL"/>
            <a:t>Baardagame</a:t>
          </a:r>
          <a:endParaRPr lang="en-US"/>
        </a:p>
      </dgm:t>
    </dgm:pt>
    <dgm:pt modelId="{219DCC58-69DC-46CA-BE80-5BDC0CD2FCE9}" type="parTrans" cxnId="{F3D770A5-1DB1-4CA9-B056-65B7BCA442B8}">
      <dgm:prSet/>
      <dgm:spPr/>
      <dgm:t>
        <a:bodyPr/>
        <a:lstStyle/>
        <a:p>
          <a:endParaRPr lang="en-US"/>
        </a:p>
      </dgm:t>
    </dgm:pt>
    <dgm:pt modelId="{3D83D998-4601-4726-8015-C7B5EEFD8B75}" type="sibTrans" cxnId="{F3D770A5-1DB1-4CA9-B056-65B7BCA442B8}">
      <dgm:prSet/>
      <dgm:spPr/>
      <dgm:t>
        <a:bodyPr/>
        <a:lstStyle/>
        <a:p>
          <a:endParaRPr lang="en-US"/>
        </a:p>
      </dgm:t>
    </dgm:pt>
    <dgm:pt modelId="{ADF668FC-DECA-4F72-AE05-F29C16155279}">
      <dgm:prSet/>
      <dgm:spPr/>
      <dgm:t>
        <a:bodyPr/>
        <a:lstStyle/>
        <a:p>
          <a:r>
            <a:rPr lang="nl-NL"/>
            <a:t>Kikker</a:t>
          </a:r>
          <a:endParaRPr lang="en-US"/>
        </a:p>
      </dgm:t>
    </dgm:pt>
    <dgm:pt modelId="{90C68A13-DCF2-482D-BC18-8C1664BB02FC}" type="parTrans" cxnId="{5FC5F765-8A44-4AE2-B309-C372E2016F11}">
      <dgm:prSet/>
      <dgm:spPr/>
      <dgm:t>
        <a:bodyPr/>
        <a:lstStyle/>
        <a:p>
          <a:endParaRPr lang="en-US"/>
        </a:p>
      </dgm:t>
    </dgm:pt>
    <dgm:pt modelId="{2F0C272E-7BED-4FEE-A7B2-128B5850D5A8}" type="sibTrans" cxnId="{5FC5F765-8A44-4AE2-B309-C372E2016F11}">
      <dgm:prSet/>
      <dgm:spPr/>
      <dgm:t>
        <a:bodyPr/>
        <a:lstStyle/>
        <a:p>
          <a:endParaRPr lang="en-US"/>
        </a:p>
      </dgm:t>
    </dgm:pt>
    <dgm:pt modelId="{96D9CF0E-BEA8-4C64-972D-842C142F624A}">
      <dgm:prSet/>
      <dgm:spPr/>
      <dgm:t>
        <a:bodyPr/>
        <a:lstStyle/>
        <a:p>
          <a:r>
            <a:rPr lang="nl-NL"/>
            <a:t>Opdracht </a:t>
          </a:r>
          <a:endParaRPr lang="en-US"/>
        </a:p>
      </dgm:t>
    </dgm:pt>
    <dgm:pt modelId="{F595129D-0BFD-42F1-918C-405C5CEACEC9}" type="parTrans" cxnId="{C3DC78F7-85FF-4D45-B1A0-0A497D520C78}">
      <dgm:prSet/>
      <dgm:spPr/>
      <dgm:t>
        <a:bodyPr/>
        <a:lstStyle/>
        <a:p>
          <a:endParaRPr lang="en-US"/>
        </a:p>
      </dgm:t>
    </dgm:pt>
    <dgm:pt modelId="{CD815879-3470-41D2-BC37-CEFD66612AE8}" type="sibTrans" cxnId="{C3DC78F7-85FF-4D45-B1A0-0A497D520C78}">
      <dgm:prSet/>
      <dgm:spPr/>
      <dgm:t>
        <a:bodyPr/>
        <a:lstStyle/>
        <a:p>
          <a:endParaRPr lang="en-US"/>
        </a:p>
      </dgm:t>
    </dgm:pt>
    <dgm:pt modelId="{95C27D04-7BD5-4F61-A7EC-98D351DF5B7D}" type="pres">
      <dgm:prSet presAssocID="{E58F0A41-E7CE-4E68-9EE1-CA011BA75C08}" presName="linear" presStyleCnt="0">
        <dgm:presLayoutVars>
          <dgm:dir/>
          <dgm:animLvl val="lvl"/>
          <dgm:resizeHandles val="exact"/>
        </dgm:presLayoutVars>
      </dgm:prSet>
      <dgm:spPr/>
    </dgm:pt>
    <dgm:pt modelId="{3281D23C-F691-4D73-8313-24DE09F8DE20}" type="pres">
      <dgm:prSet presAssocID="{281B5840-C874-4986-AF4B-03C5F258FDB1}" presName="parentLin" presStyleCnt="0"/>
      <dgm:spPr/>
    </dgm:pt>
    <dgm:pt modelId="{B2CCC44F-F166-4690-83C6-3F0E27A5B208}" type="pres">
      <dgm:prSet presAssocID="{281B5840-C874-4986-AF4B-03C5F258FDB1}" presName="parentLeftMargin" presStyleLbl="node1" presStyleIdx="0" presStyleCnt="5"/>
      <dgm:spPr/>
    </dgm:pt>
    <dgm:pt modelId="{E28BE9CC-133D-4F2C-B1B1-2E8A2165FB1E}" type="pres">
      <dgm:prSet presAssocID="{281B5840-C874-4986-AF4B-03C5F258FDB1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A8CCC036-6A95-422E-A75B-49BA099395A1}" type="pres">
      <dgm:prSet presAssocID="{281B5840-C874-4986-AF4B-03C5F258FDB1}" presName="negativeSpace" presStyleCnt="0"/>
      <dgm:spPr/>
    </dgm:pt>
    <dgm:pt modelId="{F13610CA-EB89-470D-ADB7-264F807EAE8D}" type="pres">
      <dgm:prSet presAssocID="{281B5840-C874-4986-AF4B-03C5F258FDB1}" presName="childText" presStyleLbl="conFgAcc1" presStyleIdx="0" presStyleCnt="5">
        <dgm:presLayoutVars>
          <dgm:bulletEnabled val="1"/>
        </dgm:presLayoutVars>
      </dgm:prSet>
      <dgm:spPr/>
    </dgm:pt>
    <dgm:pt modelId="{2F11B677-F08E-4D8B-BACE-44DF95F783EE}" type="pres">
      <dgm:prSet presAssocID="{9BD4849E-36CF-4952-9867-29029F130E00}" presName="spaceBetweenRectangles" presStyleCnt="0"/>
      <dgm:spPr/>
    </dgm:pt>
    <dgm:pt modelId="{8C8EFC8E-087E-4188-B53D-B4B6A835D18E}" type="pres">
      <dgm:prSet presAssocID="{24B9E93F-E704-467E-9F03-BB6769DA30DA}" presName="parentLin" presStyleCnt="0"/>
      <dgm:spPr/>
    </dgm:pt>
    <dgm:pt modelId="{75780A85-514F-4621-8664-FD80C4C51CE1}" type="pres">
      <dgm:prSet presAssocID="{24B9E93F-E704-467E-9F03-BB6769DA30DA}" presName="parentLeftMargin" presStyleLbl="node1" presStyleIdx="0" presStyleCnt="5"/>
      <dgm:spPr/>
    </dgm:pt>
    <dgm:pt modelId="{590199FC-DDF8-46C6-9911-77C458A4A74A}" type="pres">
      <dgm:prSet presAssocID="{24B9E93F-E704-467E-9F03-BB6769DA30DA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9ED7A646-29C1-4D4A-AA57-85D867BF9D71}" type="pres">
      <dgm:prSet presAssocID="{24B9E93F-E704-467E-9F03-BB6769DA30DA}" presName="negativeSpace" presStyleCnt="0"/>
      <dgm:spPr/>
    </dgm:pt>
    <dgm:pt modelId="{BA6ACEF6-B693-4C4F-B996-553E9921E2AB}" type="pres">
      <dgm:prSet presAssocID="{24B9E93F-E704-467E-9F03-BB6769DA30DA}" presName="childText" presStyleLbl="conFgAcc1" presStyleIdx="1" presStyleCnt="5">
        <dgm:presLayoutVars>
          <dgm:bulletEnabled val="1"/>
        </dgm:presLayoutVars>
      </dgm:prSet>
      <dgm:spPr/>
    </dgm:pt>
    <dgm:pt modelId="{B49572DE-2D55-4580-8E2A-FDA3A25F644A}" type="pres">
      <dgm:prSet presAssocID="{89D5081E-8998-42F7-B464-7DC7014E416E}" presName="spaceBetweenRectangles" presStyleCnt="0"/>
      <dgm:spPr/>
    </dgm:pt>
    <dgm:pt modelId="{C15DB6C1-E492-4EE5-95E2-34524DE8735D}" type="pres">
      <dgm:prSet presAssocID="{7456CCA9-E33C-49D3-9DDE-982834CF2B91}" presName="parentLin" presStyleCnt="0"/>
      <dgm:spPr/>
    </dgm:pt>
    <dgm:pt modelId="{5AAA96F3-BF09-4160-8084-47EF1E884E5F}" type="pres">
      <dgm:prSet presAssocID="{7456CCA9-E33C-49D3-9DDE-982834CF2B91}" presName="parentLeftMargin" presStyleLbl="node1" presStyleIdx="1" presStyleCnt="5"/>
      <dgm:spPr/>
    </dgm:pt>
    <dgm:pt modelId="{A7FBBBEB-EB44-4A78-9304-5EF920FCD860}" type="pres">
      <dgm:prSet presAssocID="{7456CCA9-E33C-49D3-9DDE-982834CF2B91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A788B437-4671-4DA6-AC55-F9D78424669C}" type="pres">
      <dgm:prSet presAssocID="{7456CCA9-E33C-49D3-9DDE-982834CF2B91}" presName="negativeSpace" presStyleCnt="0"/>
      <dgm:spPr/>
    </dgm:pt>
    <dgm:pt modelId="{68B85E3C-CD05-4A0F-95CB-BB0B3A789C7E}" type="pres">
      <dgm:prSet presAssocID="{7456CCA9-E33C-49D3-9DDE-982834CF2B91}" presName="childText" presStyleLbl="conFgAcc1" presStyleIdx="2" presStyleCnt="5">
        <dgm:presLayoutVars>
          <dgm:bulletEnabled val="1"/>
        </dgm:presLayoutVars>
      </dgm:prSet>
      <dgm:spPr/>
    </dgm:pt>
    <dgm:pt modelId="{00B1F3C1-0F8F-4690-90C3-1FD4B247A56C}" type="pres">
      <dgm:prSet presAssocID="{3D83D998-4601-4726-8015-C7B5EEFD8B75}" presName="spaceBetweenRectangles" presStyleCnt="0"/>
      <dgm:spPr/>
    </dgm:pt>
    <dgm:pt modelId="{8EF1E9CB-5EDF-4F8D-9776-CA9C7D680AAF}" type="pres">
      <dgm:prSet presAssocID="{ADF668FC-DECA-4F72-AE05-F29C16155279}" presName="parentLin" presStyleCnt="0"/>
      <dgm:spPr/>
    </dgm:pt>
    <dgm:pt modelId="{569C1709-6B4E-4C19-84D3-B4553C87661A}" type="pres">
      <dgm:prSet presAssocID="{ADF668FC-DECA-4F72-AE05-F29C16155279}" presName="parentLeftMargin" presStyleLbl="node1" presStyleIdx="2" presStyleCnt="5"/>
      <dgm:spPr/>
    </dgm:pt>
    <dgm:pt modelId="{F72D6ACC-67A3-4711-A8F4-1DFE0D6F13CF}" type="pres">
      <dgm:prSet presAssocID="{ADF668FC-DECA-4F72-AE05-F29C16155279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61157C78-9C4D-4E1A-8495-7D891057EE56}" type="pres">
      <dgm:prSet presAssocID="{ADF668FC-DECA-4F72-AE05-F29C16155279}" presName="negativeSpace" presStyleCnt="0"/>
      <dgm:spPr/>
    </dgm:pt>
    <dgm:pt modelId="{9FC5A951-FFB9-427D-AAF7-B478E90E1F50}" type="pres">
      <dgm:prSet presAssocID="{ADF668FC-DECA-4F72-AE05-F29C16155279}" presName="childText" presStyleLbl="conFgAcc1" presStyleIdx="3" presStyleCnt="5">
        <dgm:presLayoutVars>
          <dgm:bulletEnabled val="1"/>
        </dgm:presLayoutVars>
      </dgm:prSet>
      <dgm:spPr/>
    </dgm:pt>
    <dgm:pt modelId="{32169162-1392-40CB-9363-6AA191812C23}" type="pres">
      <dgm:prSet presAssocID="{2F0C272E-7BED-4FEE-A7B2-128B5850D5A8}" presName="spaceBetweenRectangles" presStyleCnt="0"/>
      <dgm:spPr/>
    </dgm:pt>
    <dgm:pt modelId="{97A2CECD-E68B-4ACE-A356-90D731404E0D}" type="pres">
      <dgm:prSet presAssocID="{96D9CF0E-BEA8-4C64-972D-842C142F624A}" presName="parentLin" presStyleCnt="0"/>
      <dgm:spPr/>
    </dgm:pt>
    <dgm:pt modelId="{C56BFC5C-E6BB-4D8B-8081-290FB9315703}" type="pres">
      <dgm:prSet presAssocID="{96D9CF0E-BEA8-4C64-972D-842C142F624A}" presName="parentLeftMargin" presStyleLbl="node1" presStyleIdx="3" presStyleCnt="5"/>
      <dgm:spPr/>
    </dgm:pt>
    <dgm:pt modelId="{2B0DCDF8-ACFD-4E5F-B967-F87F8C498345}" type="pres">
      <dgm:prSet presAssocID="{96D9CF0E-BEA8-4C64-972D-842C142F624A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FFB87947-4521-429A-AAAF-8A8714E2B5DF}" type="pres">
      <dgm:prSet presAssocID="{96D9CF0E-BEA8-4C64-972D-842C142F624A}" presName="negativeSpace" presStyleCnt="0"/>
      <dgm:spPr/>
    </dgm:pt>
    <dgm:pt modelId="{CBC53093-CFC8-4A57-AB77-D0369AE7DABA}" type="pres">
      <dgm:prSet presAssocID="{96D9CF0E-BEA8-4C64-972D-842C142F624A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5DAA1A00-2E1C-490F-8614-599C456698E7}" srcId="{E58F0A41-E7CE-4E68-9EE1-CA011BA75C08}" destId="{24B9E93F-E704-467E-9F03-BB6769DA30DA}" srcOrd="1" destOrd="0" parTransId="{56B79E1A-03F1-4B4E-89CF-E3D8E42895FA}" sibTransId="{89D5081E-8998-42F7-B464-7DC7014E416E}"/>
    <dgm:cxn modelId="{6BFF880F-6A14-4365-B75C-C51C4DE1315D}" type="presOf" srcId="{E58F0A41-E7CE-4E68-9EE1-CA011BA75C08}" destId="{95C27D04-7BD5-4F61-A7EC-98D351DF5B7D}" srcOrd="0" destOrd="0" presId="urn:microsoft.com/office/officeart/2005/8/layout/list1"/>
    <dgm:cxn modelId="{621C4611-E82D-4510-BCED-194600DC1C79}" type="presOf" srcId="{281B5840-C874-4986-AF4B-03C5F258FDB1}" destId="{B2CCC44F-F166-4690-83C6-3F0E27A5B208}" srcOrd="0" destOrd="0" presId="urn:microsoft.com/office/officeart/2005/8/layout/list1"/>
    <dgm:cxn modelId="{B6222D35-8695-4B5E-89AC-ABDE00F773CF}" type="presOf" srcId="{7456CCA9-E33C-49D3-9DDE-982834CF2B91}" destId="{A7FBBBEB-EB44-4A78-9304-5EF920FCD860}" srcOrd="1" destOrd="0" presId="urn:microsoft.com/office/officeart/2005/8/layout/list1"/>
    <dgm:cxn modelId="{98EC253B-98C0-4CA8-A9E5-DB8E13B30760}" type="presOf" srcId="{ADF668FC-DECA-4F72-AE05-F29C16155279}" destId="{569C1709-6B4E-4C19-84D3-B4553C87661A}" srcOrd="0" destOrd="0" presId="urn:microsoft.com/office/officeart/2005/8/layout/list1"/>
    <dgm:cxn modelId="{A1038264-A5C4-4C81-B114-4A5277D677FF}" type="presOf" srcId="{96D9CF0E-BEA8-4C64-972D-842C142F624A}" destId="{C56BFC5C-E6BB-4D8B-8081-290FB9315703}" srcOrd="0" destOrd="0" presId="urn:microsoft.com/office/officeart/2005/8/layout/list1"/>
    <dgm:cxn modelId="{5FC5F765-8A44-4AE2-B309-C372E2016F11}" srcId="{E58F0A41-E7CE-4E68-9EE1-CA011BA75C08}" destId="{ADF668FC-DECA-4F72-AE05-F29C16155279}" srcOrd="3" destOrd="0" parTransId="{90C68A13-DCF2-482D-BC18-8C1664BB02FC}" sibTransId="{2F0C272E-7BED-4FEE-A7B2-128B5850D5A8}"/>
    <dgm:cxn modelId="{64805C4F-3F94-42FE-BB29-8EB8818E4C21}" srcId="{E58F0A41-E7CE-4E68-9EE1-CA011BA75C08}" destId="{281B5840-C874-4986-AF4B-03C5F258FDB1}" srcOrd="0" destOrd="0" parTransId="{45639B25-C515-4FED-9157-4099CF638958}" sibTransId="{9BD4849E-36CF-4952-9867-29029F130E00}"/>
    <dgm:cxn modelId="{1B46C17E-84DC-43DB-9F77-4664B9B9F9C7}" type="presOf" srcId="{7456CCA9-E33C-49D3-9DDE-982834CF2B91}" destId="{5AAA96F3-BF09-4160-8084-47EF1E884E5F}" srcOrd="0" destOrd="0" presId="urn:microsoft.com/office/officeart/2005/8/layout/list1"/>
    <dgm:cxn modelId="{D9291683-7A19-4B31-9618-CA39F4D22378}" type="presOf" srcId="{281B5840-C874-4986-AF4B-03C5F258FDB1}" destId="{E28BE9CC-133D-4F2C-B1B1-2E8A2165FB1E}" srcOrd="1" destOrd="0" presId="urn:microsoft.com/office/officeart/2005/8/layout/list1"/>
    <dgm:cxn modelId="{CAC4C19A-9456-46AA-8A3D-69EB6F3B97FE}" type="presOf" srcId="{24B9E93F-E704-467E-9F03-BB6769DA30DA}" destId="{590199FC-DDF8-46C6-9911-77C458A4A74A}" srcOrd="1" destOrd="0" presId="urn:microsoft.com/office/officeart/2005/8/layout/list1"/>
    <dgm:cxn modelId="{F3D770A5-1DB1-4CA9-B056-65B7BCA442B8}" srcId="{E58F0A41-E7CE-4E68-9EE1-CA011BA75C08}" destId="{7456CCA9-E33C-49D3-9DDE-982834CF2B91}" srcOrd="2" destOrd="0" parTransId="{219DCC58-69DC-46CA-BE80-5BDC0CD2FCE9}" sibTransId="{3D83D998-4601-4726-8015-C7B5EEFD8B75}"/>
    <dgm:cxn modelId="{D49496D5-B660-4B63-9141-38C3D3457E6C}" type="presOf" srcId="{ADF668FC-DECA-4F72-AE05-F29C16155279}" destId="{F72D6ACC-67A3-4711-A8F4-1DFE0D6F13CF}" srcOrd="1" destOrd="0" presId="urn:microsoft.com/office/officeart/2005/8/layout/list1"/>
    <dgm:cxn modelId="{EA06D7DF-6846-42FC-90DA-0EB0BA6B7AA3}" type="presOf" srcId="{24B9E93F-E704-467E-9F03-BB6769DA30DA}" destId="{75780A85-514F-4621-8664-FD80C4C51CE1}" srcOrd="0" destOrd="0" presId="urn:microsoft.com/office/officeart/2005/8/layout/list1"/>
    <dgm:cxn modelId="{6B2149E3-508A-4A2C-A652-A787DADE6B36}" type="presOf" srcId="{96D9CF0E-BEA8-4C64-972D-842C142F624A}" destId="{2B0DCDF8-ACFD-4E5F-B967-F87F8C498345}" srcOrd="1" destOrd="0" presId="urn:microsoft.com/office/officeart/2005/8/layout/list1"/>
    <dgm:cxn modelId="{C3DC78F7-85FF-4D45-B1A0-0A497D520C78}" srcId="{E58F0A41-E7CE-4E68-9EE1-CA011BA75C08}" destId="{96D9CF0E-BEA8-4C64-972D-842C142F624A}" srcOrd="4" destOrd="0" parTransId="{F595129D-0BFD-42F1-918C-405C5CEACEC9}" sibTransId="{CD815879-3470-41D2-BC37-CEFD66612AE8}"/>
    <dgm:cxn modelId="{153920B9-ACE5-42C2-BBFD-C37DD05AF729}" type="presParOf" srcId="{95C27D04-7BD5-4F61-A7EC-98D351DF5B7D}" destId="{3281D23C-F691-4D73-8313-24DE09F8DE20}" srcOrd="0" destOrd="0" presId="urn:microsoft.com/office/officeart/2005/8/layout/list1"/>
    <dgm:cxn modelId="{FD3FF218-B912-4BEF-9E34-7966C19B566B}" type="presParOf" srcId="{3281D23C-F691-4D73-8313-24DE09F8DE20}" destId="{B2CCC44F-F166-4690-83C6-3F0E27A5B208}" srcOrd="0" destOrd="0" presId="urn:microsoft.com/office/officeart/2005/8/layout/list1"/>
    <dgm:cxn modelId="{46AC891D-2B28-4CED-B433-382F89A3DE1D}" type="presParOf" srcId="{3281D23C-F691-4D73-8313-24DE09F8DE20}" destId="{E28BE9CC-133D-4F2C-B1B1-2E8A2165FB1E}" srcOrd="1" destOrd="0" presId="urn:microsoft.com/office/officeart/2005/8/layout/list1"/>
    <dgm:cxn modelId="{250BCE74-0F73-4F60-96A3-B6E8D7EB36DF}" type="presParOf" srcId="{95C27D04-7BD5-4F61-A7EC-98D351DF5B7D}" destId="{A8CCC036-6A95-422E-A75B-49BA099395A1}" srcOrd="1" destOrd="0" presId="urn:microsoft.com/office/officeart/2005/8/layout/list1"/>
    <dgm:cxn modelId="{1C3EB699-48C7-4767-AE88-06C1486BC488}" type="presParOf" srcId="{95C27D04-7BD5-4F61-A7EC-98D351DF5B7D}" destId="{F13610CA-EB89-470D-ADB7-264F807EAE8D}" srcOrd="2" destOrd="0" presId="urn:microsoft.com/office/officeart/2005/8/layout/list1"/>
    <dgm:cxn modelId="{215296AE-ED23-443C-AE65-E203C9CE0329}" type="presParOf" srcId="{95C27D04-7BD5-4F61-A7EC-98D351DF5B7D}" destId="{2F11B677-F08E-4D8B-BACE-44DF95F783EE}" srcOrd="3" destOrd="0" presId="urn:microsoft.com/office/officeart/2005/8/layout/list1"/>
    <dgm:cxn modelId="{9876E8D6-DFB0-4531-915D-6AA66293BE3C}" type="presParOf" srcId="{95C27D04-7BD5-4F61-A7EC-98D351DF5B7D}" destId="{8C8EFC8E-087E-4188-B53D-B4B6A835D18E}" srcOrd="4" destOrd="0" presId="urn:microsoft.com/office/officeart/2005/8/layout/list1"/>
    <dgm:cxn modelId="{265CA793-8829-4DB7-91E8-C81159CE299C}" type="presParOf" srcId="{8C8EFC8E-087E-4188-B53D-B4B6A835D18E}" destId="{75780A85-514F-4621-8664-FD80C4C51CE1}" srcOrd="0" destOrd="0" presId="urn:microsoft.com/office/officeart/2005/8/layout/list1"/>
    <dgm:cxn modelId="{74773604-249C-4BA2-A6A3-18AAB8D2C0D4}" type="presParOf" srcId="{8C8EFC8E-087E-4188-B53D-B4B6A835D18E}" destId="{590199FC-DDF8-46C6-9911-77C458A4A74A}" srcOrd="1" destOrd="0" presId="urn:microsoft.com/office/officeart/2005/8/layout/list1"/>
    <dgm:cxn modelId="{0A4A2721-482E-41CE-9D17-EC1BA7413A08}" type="presParOf" srcId="{95C27D04-7BD5-4F61-A7EC-98D351DF5B7D}" destId="{9ED7A646-29C1-4D4A-AA57-85D867BF9D71}" srcOrd="5" destOrd="0" presId="urn:microsoft.com/office/officeart/2005/8/layout/list1"/>
    <dgm:cxn modelId="{A6D20A50-FA62-4C36-AB38-35FC3FD5EB68}" type="presParOf" srcId="{95C27D04-7BD5-4F61-A7EC-98D351DF5B7D}" destId="{BA6ACEF6-B693-4C4F-B996-553E9921E2AB}" srcOrd="6" destOrd="0" presId="urn:microsoft.com/office/officeart/2005/8/layout/list1"/>
    <dgm:cxn modelId="{1554F2AC-095B-4209-B534-F0448780F8FC}" type="presParOf" srcId="{95C27D04-7BD5-4F61-A7EC-98D351DF5B7D}" destId="{B49572DE-2D55-4580-8E2A-FDA3A25F644A}" srcOrd="7" destOrd="0" presId="urn:microsoft.com/office/officeart/2005/8/layout/list1"/>
    <dgm:cxn modelId="{A7BA3F7C-1858-4169-A7DC-563C5B4A89D9}" type="presParOf" srcId="{95C27D04-7BD5-4F61-A7EC-98D351DF5B7D}" destId="{C15DB6C1-E492-4EE5-95E2-34524DE8735D}" srcOrd="8" destOrd="0" presId="urn:microsoft.com/office/officeart/2005/8/layout/list1"/>
    <dgm:cxn modelId="{2253D2C0-DA50-4C2B-B8B1-CDDE9D03D43E}" type="presParOf" srcId="{C15DB6C1-E492-4EE5-95E2-34524DE8735D}" destId="{5AAA96F3-BF09-4160-8084-47EF1E884E5F}" srcOrd="0" destOrd="0" presId="urn:microsoft.com/office/officeart/2005/8/layout/list1"/>
    <dgm:cxn modelId="{CAF944CF-28B0-47C9-BEA8-823F7FFDB3D9}" type="presParOf" srcId="{C15DB6C1-E492-4EE5-95E2-34524DE8735D}" destId="{A7FBBBEB-EB44-4A78-9304-5EF920FCD860}" srcOrd="1" destOrd="0" presId="urn:microsoft.com/office/officeart/2005/8/layout/list1"/>
    <dgm:cxn modelId="{3FAB3A60-BDB9-48B6-89E4-452E9446A4B5}" type="presParOf" srcId="{95C27D04-7BD5-4F61-A7EC-98D351DF5B7D}" destId="{A788B437-4671-4DA6-AC55-F9D78424669C}" srcOrd="9" destOrd="0" presId="urn:microsoft.com/office/officeart/2005/8/layout/list1"/>
    <dgm:cxn modelId="{BED6DD9F-0349-48A9-9A00-F9B6F4755B9C}" type="presParOf" srcId="{95C27D04-7BD5-4F61-A7EC-98D351DF5B7D}" destId="{68B85E3C-CD05-4A0F-95CB-BB0B3A789C7E}" srcOrd="10" destOrd="0" presId="urn:microsoft.com/office/officeart/2005/8/layout/list1"/>
    <dgm:cxn modelId="{1BA7BECA-AB2D-4431-8364-3E18D65DBBBB}" type="presParOf" srcId="{95C27D04-7BD5-4F61-A7EC-98D351DF5B7D}" destId="{00B1F3C1-0F8F-4690-90C3-1FD4B247A56C}" srcOrd="11" destOrd="0" presId="urn:microsoft.com/office/officeart/2005/8/layout/list1"/>
    <dgm:cxn modelId="{A22CE07C-E2A6-4BA6-AD5A-25D07115874B}" type="presParOf" srcId="{95C27D04-7BD5-4F61-A7EC-98D351DF5B7D}" destId="{8EF1E9CB-5EDF-4F8D-9776-CA9C7D680AAF}" srcOrd="12" destOrd="0" presId="urn:microsoft.com/office/officeart/2005/8/layout/list1"/>
    <dgm:cxn modelId="{AD736F5E-03EB-4931-A75D-89D381A77806}" type="presParOf" srcId="{8EF1E9CB-5EDF-4F8D-9776-CA9C7D680AAF}" destId="{569C1709-6B4E-4C19-84D3-B4553C87661A}" srcOrd="0" destOrd="0" presId="urn:microsoft.com/office/officeart/2005/8/layout/list1"/>
    <dgm:cxn modelId="{19756F98-47F6-40A3-AF70-2D99E80F5F8E}" type="presParOf" srcId="{8EF1E9CB-5EDF-4F8D-9776-CA9C7D680AAF}" destId="{F72D6ACC-67A3-4711-A8F4-1DFE0D6F13CF}" srcOrd="1" destOrd="0" presId="urn:microsoft.com/office/officeart/2005/8/layout/list1"/>
    <dgm:cxn modelId="{A98840A8-99A0-4EF4-8909-B1F65D49D0CD}" type="presParOf" srcId="{95C27D04-7BD5-4F61-A7EC-98D351DF5B7D}" destId="{61157C78-9C4D-4E1A-8495-7D891057EE56}" srcOrd="13" destOrd="0" presId="urn:microsoft.com/office/officeart/2005/8/layout/list1"/>
    <dgm:cxn modelId="{94715F44-ECE7-4D97-8129-1471AF29D69E}" type="presParOf" srcId="{95C27D04-7BD5-4F61-A7EC-98D351DF5B7D}" destId="{9FC5A951-FFB9-427D-AAF7-B478E90E1F50}" srcOrd="14" destOrd="0" presId="urn:microsoft.com/office/officeart/2005/8/layout/list1"/>
    <dgm:cxn modelId="{F824FD29-8AFB-4D48-8883-DCD11121930E}" type="presParOf" srcId="{95C27D04-7BD5-4F61-A7EC-98D351DF5B7D}" destId="{32169162-1392-40CB-9363-6AA191812C23}" srcOrd="15" destOrd="0" presId="urn:microsoft.com/office/officeart/2005/8/layout/list1"/>
    <dgm:cxn modelId="{8CB76451-0412-4A29-A6BD-96CD009ED950}" type="presParOf" srcId="{95C27D04-7BD5-4F61-A7EC-98D351DF5B7D}" destId="{97A2CECD-E68B-4ACE-A356-90D731404E0D}" srcOrd="16" destOrd="0" presId="urn:microsoft.com/office/officeart/2005/8/layout/list1"/>
    <dgm:cxn modelId="{5FE0C406-6325-48A2-8454-4EB9E4DA6405}" type="presParOf" srcId="{97A2CECD-E68B-4ACE-A356-90D731404E0D}" destId="{C56BFC5C-E6BB-4D8B-8081-290FB9315703}" srcOrd="0" destOrd="0" presId="urn:microsoft.com/office/officeart/2005/8/layout/list1"/>
    <dgm:cxn modelId="{298232C9-CC26-4D03-A791-1C141C06C29A}" type="presParOf" srcId="{97A2CECD-E68B-4ACE-A356-90D731404E0D}" destId="{2B0DCDF8-ACFD-4E5F-B967-F87F8C498345}" srcOrd="1" destOrd="0" presId="urn:microsoft.com/office/officeart/2005/8/layout/list1"/>
    <dgm:cxn modelId="{1FD6FD37-44D4-4869-BCDE-1A9E2052894C}" type="presParOf" srcId="{95C27D04-7BD5-4F61-A7EC-98D351DF5B7D}" destId="{FFB87947-4521-429A-AAAF-8A8714E2B5DF}" srcOrd="17" destOrd="0" presId="urn:microsoft.com/office/officeart/2005/8/layout/list1"/>
    <dgm:cxn modelId="{8AFC41A5-5BEB-4C68-AA13-076995A8E39F}" type="presParOf" srcId="{95C27D04-7BD5-4F61-A7EC-98D351DF5B7D}" destId="{CBC53093-CFC8-4A57-AB77-D0369AE7DABA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57BAFCA-15BC-4BE9-8780-EAF2648B19F2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00F2F72-014D-4E53-B98C-1FFAB2F51EDC}">
      <dgm:prSet/>
      <dgm:spPr/>
      <dgm:t>
        <a:bodyPr/>
        <a:lstStyle/>
        <a:p>
          <a:r>
            <a:rPr lang="nl-NL"/>
            <a:t>Gifslangen en wurgslangen</a:t>
          </a:r>
          <a:endParaRPr lang="en-US"/>
        </a:p>
      </dgm:t>
    </dgm:pt>
    <dgm:pt modelId="{3D4F4EEC-8092-4AC0-96A5-76BE66571978}" type="parTrans" cxnId="{585B8D5C-89C4-43D5-8B76-51007024AAD2}">
      <dgm:prSet/>
      <dgm:spPr/>
      <dgm:t>
        <a:bodyPr/>
        <a:lstStyle/>
        <a:p>
          <a:endParaRPr lang="en-US"/>
        </a:p>
      </dgm:t>
    </dgm:pt>
    <dgm:pt modelId="{5AD4DDCB-34C3-421C-B13D-8981D1015650}" type="sibTrans" cxnId="{585B8D5C-89C4-43D5-8B76-51007024AAD2}">
      <dgm:prSet/>
      <dgm:spPr/>
      <dgm:t>
        <a:bodyPr/>
        <a:lstStyle/>
        <a:p>
          <a:endParaRPr lang="en-US"/>
        </a:p>
      </dgm:t>
    </dgm:pt>
    <dgm:pt modelId="{0016D87A-7B05-4D82-B264-CEAABC2CA248}">
      <dgm:prSet/>
      <dgm:spPr/>
      <dgm:t>
        <a:bodyPr/>
        <a:lstStyle/>
        <a:p>
          <a:r>
            <a:rPr lang="nl-NL" dirty="0"/>
            <a:t>Behoren tot de reptielen</a:t>
          </a:r>
          <a:endParaRPr lang="en-US" dirty="0"/>
        </a:p>
      </dgm:t>
    </dgm:pt>
    <dgm:pt modelId="{99A0BA46-58CD-4753-884E-315765B3071E}" type="parTrans" cxnId="{1F821888-1B00-4943-8D66-315B8291C2E9}">
      <dgm:prSet/>
      <dgm:spPr/>
      <dgm:t>
        <a:bodyPr/>
        <a:lstStyle/>
        <a:p>
          <a:endParaRPr lang="en-US"/>
        </a:p>
      </dgm:t>
    </dgm:pt>
    <dgm:pt modelId="{9859F351-D263-4FDA-B1C5-B76E0F53202F}" type="sibTrans" cxnId="{1F821888-1B00-4943-8D66-315B8291C2E9}">
      <dgm:prSet/>
      <dgm:spPr/>
      <dgm:t>
        <a:bodyPr/>
        <a:lstStyle/>
        <a:p>
          <a:endParaRPr lang="en-US"/>
        </a:p>
      </dgm:t>
    </dgm:pt>
    <dgm:pt modelId="{E2861F87-CF17-4FA3-B378-0286D4D2205D}">
      <dgm:prSet/>
      <dgm:spPr/>
      <dgm:t>
        <a:bodyPr/>
        <a:lstStyle/>
        <a:p>
          <a:r>
            <a:rPr lang="nl-NL"/>
            <a:t>Melkslang = Lampropeltis triangulum</a:t>
          </a:r>
          <a:endParaRPr lang="en-US"/>
        </a:p>
      </dgm:t>
    </dgm:pt>
    <dgm:pt modelId="{AD19517F-F463-4274-9C28-61F3E8EA7486}" type="parTrans" cxnId="{1C4D6A35-38A0-4799-AD5B-35607F368152}">
      <dgm:prSet/>
      <dgm:spPr/>
      <dgm:t>
        <a:bodyPr/>
        <a:lstStyle/>
        <a:p>
          <a:endParaRPr lang="en-US"/>
        </a:p>
      </dgm:t>
    </dgm:pt>
    <dgm:pt modelId="{3EBFD422-4CF9-474B-A976-17696ACCD06E}" type="sibTrans" cxnId="{1C4D6A35-38A0-4799-AD5B-35607F368152}">
      <dgm:prSet/>
      <dgm:spPr/>
      <dgm:t>
        <a:bodyPr/>
        <a:lstStyle/>
        <a:p>
          <a:endParaRPr lang="en-US"/>
        </a:p>
      </dgm:t>
    </dgm:pt>
    <dgm:pt modelId="{9E102F5D-0F08-4A04-B1D3-D17302AFD50B}">
      <dgm:prSet/>
      <dgm:spPr/>
      <dgm:t>
        <a:bodyPr/>
        <a:lstStyle/>
        <a:p>
          <a:r>
            <a:rPr lang="nl-NL" dirty="0"/>
            <a:t>Noord-Amerika</a:t>
          </a:r>
          <a:endParaRPr lang="en-US" dirty="0"/>
        </a:p>
      </dgm:t>
    </dgm:pt>
    <dgm:pt modelId="{12AED5DE-9ED8-43E0-94B9-CF71C7925D4B}" type="parTrans" cxnId="{13569171-5F38-404B-A098-606AC1BACF87}">
      <dgm:prSet/>
      <dgm:spPr/>
      <dgm:t>
        <a:bodyPr/>
        <a:lstStyle/>
        <a:p>
          <a:endParaRPr lang="en-US"/>
        </a:p>
      </dgm:t>
    </dgm:pt>
    <dgm:pt modelId="{37A0A24F-A136-4B8D-A006-089C40E4C54A}" type="sibTrans" cxnId="{13569171-5F38-404B-A098-606AC1BACF87}">
      <dgm:prSet/>
      <dgm:spPr/>
      <dgm:t>
        <a:bodyPr/>
        <a:lstStyle/>
        <a:p>
          <a:endParaRPr lang="en-US"/>
        </a:p>
      </dgm:t>
    </dgm:pt>
    <dgm:pt modelId="{53CE9D5C-56C9-4DE9-94C2-467DF8D3145D}">
      <dgm:prSet/>
      <dgm:spPr/>
      <dgm:t>
        <a:bodyPr/>
        <a:lstStyle/>
        <a:p>
          <a:r>
            <a:rPr lang="nl-NL"/>
            <a:t>Rattenslang = Pantherophis guttatus</a:t>
          </a:r>
          <a:endParaRPr lang="en-US"/>
        </a:p>
      </dgm:t>
    </dgm:pt>
    <dgm:pt modelId="{AF08903F-16D5-4922-92C9-7E250C9996D9}" type="parTrans" cxnId="{68534DC6-74AB-43D4-A823-9F9E07B41492}">
      <dgm:prSet/>
      <dgm:spPr/>
      <dgm:t>
        <a:bodyPr/>
        <a:lstStyle/>
        <a:p>
          <a:endParaRPr lang="en-US"/>
        </a:p>
      </dgm:t>
    </dgm:pt>
    <dgm:pt modelId="{72A9A1DC-3108-47E9-8187-EEC4DA18C214}" type="sibTrans" cxnId="{68534DC6-74AB-43D4-A823-9F9E07B41492}">
      <dgm:prSet/>
      <dgm:spPr/>
      <dgm:t>
        <a:bodyPr/>
        <a:lstStyle/>
        <a:p>
          <a:endParaRPr lang="en-US"/>
        </a:p>
      </dgm:t>
    </dgm:pt>
    <dgm:pt modelId="{E922BE61-3A49-499F-A286-5014C705876A}">
      <dgm:prSet/>
      <dgm:spPr/>
      <dgm:t>
        <a:bodyPr/>
        <a:lstStyle/>
        <a:p>
          <a:r>
            <a:rPr lang="nl-NL"/>
            <a:t>Noord-Amerika en paar eilanden rondom Caribische zee</a:t>
          </a:r>
          <a:endParaRPr lang="en-US"/>
        </a:p>
      </dgm:t>
    </dgm:pt>
    <dgm:pt modelId="{7C470D45-72AC-4890-AA49-9868A744FF93}" type="parTrans" cxnId="{0735D929-4564-4E5F-89B3-C7483780027D}">
      <dgm:prSet/>
      <dgm:spPr/>
      <dgm:t>
        <a:bodyPr/>
        <a:lstStyle/>
        <a:p>
          <a:endParaRPr lang="en-US"/>
        </a:p>
      </dgm:t>
    </dgm:pt>
    <dgm:pt modelId="{2DFEF701-E221-467D-86F4-674A5A748BA2}" type="sibTrans" cxnId="{0735D929-4564-4E5F-89B3-C7483780027D}">
      <dgm:prSet/>
      <dgm:spPr/>
      <dgm:t>
        <a:bodyPr/>
        <a:lstStyle/>
        <a:p>
          <a:endParaRPr lang="en-US"/>
        </a:p>
      </dgm:t>
    </dgm:pt>
    <dgm:pt modelId="{FF3C8E04-8D89-4458-B904-6EBC8744A19F}">
      <dgm:prSet/>
      <dgm:spPr/>
      <dgm:t>
        <a:bodyPr/>
        <a:lstStyle/>
        <a:p>
          <a:r>
            <a:rPr lang="nl-NL"/>
            <a:t>Koningspython = Crotaphytus collaris</a:t>
          </a:r>
          <a:endParaRPr lang="en-US"/>
        </a:p>
      </dgm:t>
    </dgm:pt>
    <dgm:pt modelId="{995C5498-BD9B-45C0-B078-20BFD5D7F9EB}" type="parTrans" cxnId="{834E2DF6-E86F-4063-912E-D30FC65EFE5C}">
      <dgm:prSet/>
      <dgm:spPr/>
      <dgm:t>
        <a:bodyPr/>
        <a:lstStyle/>
        <a:p>
          <a:endParaRPr lang="en-US"/>
        </a:p>
      </dgm:t>
    </dgm:pt>
    <dgm:pt modelId="{F69A562E-CEB9-4513-83C4-84D02980C244}" type="sibTrans" cxnId="{834E2DF6-E86F-4063-912E-D30FC65EFE5C}">
      <dgm:prSet/>
      <dgm:spPr/>
      <dgm:t>
        <a:bodyPr/>
        <a:lstStyle/>
        <a:p>
          <a:endParaRPr lang="en-US"/>
        </a:p>
      </dgm:t>
    </dgm:pt>
    <dgm:pt modelId="{29273D62-34EB-4636-AA5C-F4BDE712C090}">
      <dgm:prSet/>
      <dgm:spPr/>
      <dgm:t>
        <a:bodyPr/>
        <a:lstStyle/>
        <a:p>
          <a:r>
            <a:rPr lang="nl-NL"/>
            <a:t>West Afrika</a:t>
          </a:r>
          <a:endParaRPr lang="en-US"/>
        </a:p>
      </dgm:t>
    </dgm:pt>
    <dgm:pt modelId="{0BEFC357-A691-4732-9035-7C397C9B540A}" type="parTrans" cxnId="{5A1FEE4A-2838-4745-AF49-C69C674C5F43}">
      <dgm:prSet/>
      <dgm:spPr/>
      <dgm:t>
        <a:bodyPr/>
        <a:lstStyle/>
        <a:p>
          <a:endParaRPr lang="en-US"/>
        </a:p>
      </dgm:t>
    </dgm:pt>
    <dgm:pt modelId="{F00C3633-594F-4F77-ADD0-1ABB07D8C914}" type="sibTrans" cxnId="{5A1FEE4A-2838-4745-AF49-C69C674C5F43}">
      <dgm:prSet/>
      <dgm:spPr/>
      <dgm:t>
        <a:bodyPr/>
        <a:lstStyle/>
        <a:p>
          <a:endParaRPr lang="en-US"/>
        </a:p>
      </dgm:t>
    </dgm:pt>
    <dgm:pt modelId="{F4126370-E2C7-4CDD-BF19-E6B217F640B6}" type="pres">
      <dgm:prSet presAssocID="{257BAFCA-15BC-4BE9-8780-EAF2648B19F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4C2AB54-0C30-4717-9A25-A08073048885}" type="pres">
      <dgm:prSet presAssocID="{F00F2F72-014D-4E53-B98C-1FFAB2F51EDC}" presName="root" presStyleCnt="0"/>
      <dgm:spPr/>
    </dgm:pt>
    <dgm:pt modelId="{F92B96EF-708A-4134-B1EB-DF3907E6043C}" type="pres">
      <dgm:prSet presAssocID="{F00F2F72-014D-4E53-B98C-1FFAB2F51EDC}" presName="rootComposite" presStyleCnt="0"/>
      <dgm:spPr/>
    </dgm:pt>
    <dgm:pt modelId="{115B2DC5-DC2A-4E05-BB14-C7F60D80A4B5}" type="pres">
      <dgm:prSet presAssocID="{F00F2F72-014D-4E53-B98C-1FFAB2F51EDC}" presName="rootText" presStyleLbl="node1" presStyleIdx="0" presStyleCnt="5"/>
      <dgm:spPr/>
    </dgm:pt>
    <dgm:pt modelId="{232C3A92-19CB-4B7D-9E31-55E0A7B8A0FC}" type="pres">
      <dgm:prSet presAssocID="{F00F2F72-014D-4E53-B98C-1FFAB2F51EDC}" presName="rootConnector" presStyleLbl="node1" presStyleIdx="0" presStyleCnt="5"/>
      <dgm:spPr/>
    </dgm:pt>
    <dgm:pt modelId="{59F2F463-BF36-4B52-A93F-2B08403415EF}" type="pres">
      <dgm:prSet presAssocID="{F00F2F72-014D-4E53-B98C-1FFAB2F51EDC}" presName="childShape" presStyleCnt="0"/>
      <dgm:spPr/>
    </dgm:pt>
    <dgm:pt modelId="{E8F7EACF-C9E3-4BAE-8B7E-4174DF54FAE5}" type="pres">
      <dgm:prSet presAssocID="{0016D87A-7B05-4D82-B264-CEAABC2CA248}" presName="root" presStyleCnt="0"/>
      <dgm:spPr/>
    </dgm:pt>
    <dgm:pt modelId="{312CC16A-ABB3-47F0-9676-98598BC30CC7}" type="pres">
      <dgm:prSet presAssocID="{0016D87A-7B05-4D82-B264-CEAABC2CA248}" presName="rootComposite" presStyleCnt="0"/>
      <dgm:spPr/>
    </dgm:pt>
    <dgm:pt modelId="{97ACDC5C-21F2-48BD-B238-2C0ED025C8ED}" type="pres">
      <dgm:prSet presAssocID="{0016D87A-7B05-4D82-B264-CEAABC2CA248}" presName="rootText" presStyleLbl="node1" presStyleIdx="1" presStyleCnt="5"/>
      <dgm:spPr/>
    </dgm:pt>
    <dgm:pt modelId="{F700A02B-4BD1-409B-9B53-1697F5ABD2FC}" type="pres">
      <dgm:prSet presAssocID="{0016D87A-7B05-4D82-B264-CEAABC2CA248}" presName="rootConnector" presStyleLbl="node1" presStyleIdx="1" presStyleCnt="5"/>
      <dgm:spPr/>
    </dgm:pt>
    <dgm:pt modelId="{43BD201D-40C3-47C2-BA68-01496B789316}" type="pres">
      <dgm:prSet presAssocID="{0016D87A-7B05-4D82-B264-CEAABC2CA248}" presName="childShape" presStyleCnt="0"/>
      <dgm:spPr/>
    </dgm:pt>
    <dgm:pt modelId="{06F5BE6C-62AA-48B0-9F9C-626AEEC22004}" type="pres">
      <dgm:prSet presAssocID="{E2861F87-CF17-4FA3-B378-0286D4D2205D}" presName="root" presStyleCnt="0"/>
      <dgm:spPr/>
    </dgm:pt>
    <dgm:pt modelId="{61EC5322-6BC2-4627-8458-5719BDB13D66}" type="pres">
      <dgm:prSet presAssocID="{E2861F87-CF17-4FA3-B378-0286D4D2205D}" presName="rootComposite" presStyleCnt="0"/>
      <dgm:spPr/>
    </dgm:pt>
    <dgm:pt modelId="{8E3D79BB-6C1A-421D-98F8-DBC8A4D6B472}" type="pres">
      <dgm:prSet presAssocID="{E2861F87-CF17-4FA3-B378-0286D4D2205D}" presName="rootText" presStyleLbl="node1" presStyleIdx="2" presStyleCnt="5"/>
      <dgm:spPr/>
    </dgm:pt>
    <dgm:pt modelId="{E86F3C34-AB8F-4850-8A6E-774AEFE704E2}" type="pres">
      <dgm:prSet presAssocID="{E2861F87-CF17-4FA3-B378-0286D4D2205D}" presName="rootConnector" presStyleLbl="node1" presStyleIdx="2" presStyleCnt="5"/>
      <dgm:spPr/>
    </dgm:pt>
    <dgm:pt modelId="{DC02B823-0042-4DEF-BEBE-04011CE0AFEA}" type="pres">
      <dgm:prSet presAssocID="{E2861F87-CF17-4FA3-B378-0286D4D2205D}" presName="childShape" presStyleCnt="0"/>
      <dgm:spPr/>
    </dgm:pt>
    <dgm:pt modelId="{15CB0FF8-23D9-4CA3-BDD4-26FA0748269A}" type="pres">
      <dgm:prSet presAssocID="{12AED5DE-9ED8-43E0-94B9-CF71C7925D4B}" presName="Name13" presStyleLbl="parChTrans1D2" presStyleIdx="0" presStyleCnt="3"/>
      <dgm:spPr/>
    </dgm:pt>
    <dgm:pt modelId="{6EB6F513-2AE4-4D4C-BA0A-FC457A83E77A}" type="pres">
      <dgm:prSet presAssocID="{9E102F5D-0F08-4A04-B1D3-D17302AFD50B}" presName="childText" presStyleLbl="bgAcc1" presStyleIdx="0" presStyleCnt="3">
        <dgm:presLayoutVars>
          <dgm:bulletEnabled val="1"/>
        </dgm:presLayoutVars>
      </dgm:prSet>
      <dgm:spPr/>
    </dgm:pt>
    <dgm:pt modelId="{5BA43662-6CE2-4424-8398-4133BDA914E8}" type="pres">
      <dgm:prSet presAssocID="{53CE9D5C-56C9-4DE9-94C2-467DF8D3145D}" presName="root" presStyleCnt="0"/>
      <dgm:spPr/>
    </dgm:pt>
    <dgm:pt modelId="{A10631D3-0124-4232-945A-63F6222144C6}" type="pres">
      <dgm:prSet presAssocID="{53CE9D5C-56C9-4DE9-94C2-467DF8D3145D}" presName="rootComposite" presStyleCnt="0"/>
      <dgm:spPr/>
    </dgm:pt>
    <dgm:pt modelId="{640BF87E-367A-4E17-A48A-C84B17FD0A13}" type="pres">
      <dgm:prSet presAssocID="{53CE9D5C-56C9-4DE9-94C2-467DF8D3145D}" presName="rootText" presStyleLbl="node1" presStyleIdx="3" presStyleCnt="5"/>
      <dgm:spPr/>
    </dgm:pt>
    <dgm:pt modelId="{94611B42-A731-42BD-8BCA-E77DE8462460}" type="pres">
      <dgm:prSet presAssocID="{53CE9D5C-56C9-4DE9-94C2-467DF8D3145D}" presName="rootConnector" presStyleLbl="node1" presStyleIdx="3" presStyleCnt="5"/>
      <dgm:spPr/>
    </dgm:pt>
    <dgm:pt modelId="{FB73632B-5039-497C-9B84-14187D32A42F}" type="pres">
      <dgm:prSet presAssocID="{53CE9D5C-56C9-4DE9-94C2-467DF8D3145D}" presName="childShape" presStyleCnt="0"/>
      <dgm:spPr/>
    </dgm:pt>
    <dgm:pt modelId="{A76BCC68-9DCC-4412-9E4C-527D704E1514}" type="pres">
      <dgm:prSet presAssocID="{7C470D45-72AC-4890-AA49-9868A744FF93}" presName="Name13" presStyleLbl="parChTrans1D2" presStyleIdx="1" presStyleCnt="3"/>
      <dgm:spPr/>
    </dgm:pt>
    <dgm:pt modelId="{ACF73608-C4C1-46F1-BFA4-05B7335DA07F}" type="pres">
      <dgm:prSet presAssocID="{E922BE61-3A49-499F-A286-5014C705876A}" presName="childText" presStyleLbl="bgAcc1" presStyleIdx="1" presStyleCnt="3">
        <dgm:presLayoutVars>
          <dgm:bulletEnabled val="1"/>
        </dgm:presLayoutVars>
      </dgm:prSet>
      <dgm:spPr/>
    </dgm:pt>
    <dgm:pt modelId="{7BE89895-5EA2-46BF-AAF3-C58FC2869823}" type="pres">
      <dgm:prSet presAssocID="{FF3C8E04-8D89-4458-B904-6EBC8744A19F}" presName="root" presStyleCnt="0"/>
      <dgm:spPr/>
    </dgm:pt>
    <dgm:pt modelId="{A8131A35-9ED6-430F-BEB9-8AF90E20B222}" type="pres">
      <dgm:prSet presAssocID="{FF3C8E04-8D89-4458-B904-6EBC8744A19F}" presName="rootComposite" presStyleCnt="0"/>
      <dgm:spPr/>
    </dgm:pt>
    <dgm:pt modelId="{2A1F3BAB-FA92-49E2-A527-0F0D0EED9012}" type="pres">
      <dgm:prSet presAssocID="{FF3C8E04-8D89-4458-B904-6EBC8744A19F}" presName="rootText" presStyleLbl="node1" presStyleIdx="4" presStyleCnt="5"/>
      <dgm:spPr/>
    </dgm:pt>
    <dgm:pt modelId="{EA853023-AED4-4798-9260-3C19C9B66F9E}" type="pres">
      <dgm:prSet presAssocID="{FF3C8E04-8D89-4458-B904-6EBC8744A19F}" presName="rootConnector" presStyleLbl="node1" presStyleIdx="4" presStyleCnt="5"/>
      <dgm:spPr/>
    </dgm:pt>
    <dgm:pt modelId="{1E9ACD9D-DD17-4678-B691-EF8F041197D0}" type="pres">
      <dgm:prSet presAssocID="{FF3C8E04-8D89-4458-B904-6EBC8744A19F}" presName="childShape" presStyleCnt="0"/>
      <dgm:spPr/>
    </dgm:pt>
    <dgm:pt modelId="{DAD19866-4A8D-42FF-A6F9-39144389DA14}" type="pres">
      <dgm:prSet presAssocID="{0BEFC357-A691-4732-9035-7C397C9B540A}" presName="Name13" presStyleLbl="parChTrans1D2" presStyleIdx="2" presStyleCnt="3"/>
      <dgm:spPr/>
    </dgm:pt>
    <dgm:pt modelId="{DB22B8B5-F9D7-4042-BB54-B81928E8DC3F}" type="pres">
      <dgm:prSet presAssocID="{29273D62-34EB-4636-AA5C-F4BDE712C090}" presName="childText" presStyleLbl="bgAcc1" presStyleIdx="2" presStyleCnt="3">
        <dgm:presLayoutVars>
          <dgm:bulletEnabled val="1"/>
        </dgm:presLayoutVars>
      </dgm:prSet>
      <dgm:spPr/>
    </dgm:pt>
  </dgm:ptLst>
  <dgm:cxnLst>
    <dgm:cxn modelId="{0735D929-4564-4E5F-89B3-C7483780027D}" srcId="{53CE9D5C-56C9-4DE9-94C2-467DF8D3145D}" destId="{E922BE61-3A49-499F-A286-5014C705876A}" srcOrd="0" destOrd="0" parTransId="{7C470D45-72AC-4890-AA49-9868A744FF93}" sibTransId="{2DFEF701-E221-467D-86F4-674A5A748BA2}"/>
    <dgm:cxn modelId="{3D9CC734-BF31-4905-976D-4E7B43C7A14C}" type="presOf" srcId="{0016D87A-7B05-4D82-B264-CEAABC2CA248}" destId="{97ACDC5C-21F2-48BD-B238-2C0ED025C8ED}" srcOrd="0" destOrd="0" presId="urn:microsoft.com/office/officeart/2005/8/layout/hierarchy3"/>
    <dgm:cxn modelId="{1C4D6A35-38A0-4799-AD5B-35607F368152}" srcId="{257BAFCA-15BC-4BE9-8780-EAF2648B19F2}" destId="{E2861F87-CF17-4FA3-B378-0286D4D2205D}" srcOrd="2" destOrd="0" parTransId="{AD19517F-F463-4274-9C28-61F3E8EA7486}" sibTransId="{3EBFD422-4CF9-474B-A976-17696ACCD06E}"/>
    <dgm:cxn modelId="{1636963F-02DB-4009-91D3-4FFB8E8828FB}" type="presOf" srcId="{53CE9D5C-56C9-4DE9-94C2-467DF8D3145D}" destId="{640BF87E-367A-4E17-A48A-C84B17FD0A13}" srcOrd="0" destOrd="0" presId="urn:microsoft.com/office/officeart/2005/8/layout/hierarchy3"/>
    <dgm:cxn modelId="{585B8D5C-89C4-43D5-8B76-51007024AAD2}" srcId="{257BAFCA-15BC-4BE9-8780-EAF2648B19F2}" destId="{F00F2F72-014D-4E53-B98C-1FFAB2F51EDC}" srcOrd="0" destOrd="0" parTransId="{3D4F4EEC-8092-4AC0-96A5-76BE66571978}" sibTransId="{5AD4DDCB-34C3-421C-B13D-8981D1015650}"/>
    <dgm:cxn modelId="{31C48142-45A9-4309-959E-EA03F67320CE}" type="presOf" srcId="{257BAFCA-15BC-4BE9-8780-EAF2648B19F2}" destId="{F4126370-E2C7-4CDD-BF19-E6B217F640B6}" srcOrd="0" destOrd="0" presId="urn:microsoft.com/office/officeart/2005/8/layout/hierarchy3"/>
    <dgm:cxn modelId="{5A1FEE4A-2838-4745-AF49-C69C674C5F43}" srcId="{FF3C8E04-8D89-4458-B904-6EBC8744A19F}" destId="{29273D62-34EB-4636-AA5C-F4BDE712C090}" srcOrd="0" destOrd="0" parTransId="{0BEFC357-A691-4732-9035-7C397C9B540A}" sibTransId="{F00C3633-594F-4F77-ADD0-1ABB07D8C914}"/>
    <dgm:cxn modelId="{27B2576B-E389-446B-9A94-76E9F1F36771}" type="presOf" srcId="{0016D87A-7B05-4D82-B264-CEAABC2CA248}" destId="{F700A02B-4BD1-409B-9B53-1697F5ABD2FC}" srcOrd="1" destOrd="0" presId="urn:microsoft.com/office/officeart/2005/8/layout/hierarchy3"/>
    <dgm:cxn modelId="{13569171-5F38-404B-A098-606AC1BACF87}" srcId="{E2861F87-CF17-4FA3-B378-0286D4D2205D}" destId="{9E102F5D-0F08-4A04-B1D3-D17302AFD50B}" srcOrd="0" destOrd="0" parTransId="{12AED5DE-9ED8-43E0-94B9-CF71C7925D4B}" sibTransId="{37A0A24F-A136-4B8D-A006-089C40E4C54A}"/>
    <dgm:cxn modelId="{0A584058-33A6-4218-835B-1AC54C04ABDF}" type="presOf" srcId="{12AED5DE-9ED8-43E0-94B9-CF71C7925D4B}" destId="{15CB0FF8-23D9-4CA3-BDD4-26FA0748269A}" srcOrd="0" destOrd="0" presId="urn:microsoft.com/office/officeart/2005/8/layout/hierarchy3"/>
    <dgm:cxn modelId="{6FBED085-9A44-49FF-8A76-D691BF0E1713}" type="presOf" srcId="{E2861F87-CF17-4FA3-B378-0286D4D2205D}" destId="{E86F3C34-AB8F-4850-8A6E-774AEFE704E2}" srcOrd="1" destOrd="0" presId="urn:microsoft.com/office/officeart/2005/8/layout/hierarchy3"/>
    <dgm:cxn modelId="{1F821888-1B00-4943-8D66-315B8291C2E9}" srcId="{257BAFCA-15BC-4BE9-8780-EAF2648B19F2}" destId="{0016D87A-7B05-4D82-B264-CEAABC2CA248}" srcOrd="1" destOrd="0" parTransId="{99A0BA46-58CD-4753-884E-315765B3071E}" sibTransId="{9859F351-D263-4FDA-B1C5-B76E0F53202F}"/>
    <dgm:cxn modelId="{39992289-C03E-40DB-89F4-851D243C9D7E}" type="presOf" srcId="{53CE9D5C-56C9-4DE9-94C2-467DF8D3145D}" destId="{94611B42-A731-42BD-8BCA-E77DE8462460}" srcOrd="1" destOrd="0" presId="urn:microsoft.com/office/officeart/2005/8/layout/hierarchy3"/>
    <dgm:cxn modelId="{41E77189-4FF9-4BFF-9FC1-BA72D8A617E4}" type="presOf" srcId="{F00F2F72-014D-4E53-B98C-1FFAB2F51EDC}" destId="{115B2DC5-DC2A-4E05-BB14-C7F60D80A4B5}" srcOrd="0" destOrd="0" presId="urn:microsoft.com/office/officeart/2005/8/layout/hierarchy3"/>
    <dgm:cxn modelId="{EE23F69D-9D8B-4C56-B91C-3A21A8770292}" type="presOf" srcId="{E2861F87-CF17-4FA3-B378-0286D4D2205D}" destId="{8E3D79BB-6C1A-421D-98F8-DBC8A4D6B472}" srcOrd="0" destOrd="0" presId="urn:microsoft.com/office/officeart/2005/8/layout/hierarchy3"/>
    <dgm:cxn modelId="{17C95E9F-74A1-4D79-AB56-7D507F0BB992}" type="presOf" srcId="{9E102F5D-0F08-4A04-B1D3-D17302AFD50B}" destId="{6EB6F513-2AE4-4D4C-BA0A-FC457A83E77A}" srcOrd="0" destOrd="0" presId="urn:microsoft.com/office/officeart/2005/8/layout/hierarchy3"/>
    <dgm:cxn modelId="{D14832C1-070D-4EC1-B16B-32CC9D793952}" type="presOf" srcId="{0BEFC357-A691-4732-9035-7C397C9B540A}" destId="{DAD19866-4A8D-42FF-A6F9-39144389DA14}" srcOrd="0" destOrd="0" presId="urn:microsoft.com/office/officeart/2005/8/layout/hierarchy3"/>
    <dgm:cxn modelId="{EE7068C5-65DA-45F4-AA43-1135A62E58F9}" type="presOf" srcId="{E922BE61-3A49-499F-A286-5014C705876A}" destId="{ACF73608-C4C1-46F1-BFA4-05B7335DA07F}" srcOrd="0" destOrd="0" presId="urn:microsoft.com/office/officeart/2005/8/layout/hierarchy3"/>
    <dgm:cxn modelId="{68534DC6-74AB-43D4-A823-9F9E07B41492}" srcId="{257BAFCA-15BC-4BE9-8780-EAF2648B19F2}" destId="{53CE9D5C-56C9-4DE9-94C2-467DF8D3145D}" srcOrd="3" destOrd="0" parTransId="{AF08903F-16D5-4922-92C9-7E250C9996D9}" sibTransId="{72A9A1DC-3108-47E9-8187-EEC4DA18C214}"/>
    <dgm:cxn modelId="{92AD62C8-690D-441D-AEF9-795E27800E79}" type="presOf" srcId="{FF3C8E04-8D89-4458-B904-6EBC8744A19F}" destId="{EA853023-AED4-4798-9260-3C19C9B66F9E}" srcOrd="1" destOrd="0" presId="urn:microsoft.com/office/officeart/2005/8/layout/hierarchy3"/>
    <dgm:cxn modelId="{82735ADD-8FE4-4534-BCA5-76EBE6C7B76E}" type="presOf" srcId="{F00F2F72-014D-4E53-B98C-1FFAB2F51EDC}" destId="{232C3A92-19CB-4B7D-9E31-55E0A7B8A0FC}" srcOrd="1" destOrd="0" presId="urn:microsoft.com/office/officeart/2005/8/layout/hierarchy3"/>
    <dgm:cxn modelId="{1FA658E6-9130-431F-8F0B-57E3D804E087}" type="presOf" srcId="{7C470D45-72AC-4890-AA49-9868A744FF93}" destId="{A76BCC68-9DCC-4412-9E4C-527D704E1514}" srcOrd="0" destOrd="0" presId="urn:microsoft.com/office/officeart/2005/8/layout/hierarchy3"/>
    <dgm:cxn modelId="{D3B2ECF2-C8B1-4826-B384-95D87F0E834E}" type="presOf" srcId="{29273D62-34EB-4636-AA5C-F4BDE712C090}" destId="{DB22B8B5-F9D7-4042-BB54-B81928E8DC3F}" srcOrd="0" destOrd="0" presId="urn:microsoft.com/office/officeart/2005/8/layout/hierarchy3"/>
    <dgm:cxn modelId="{397A07F6-325E-41FF-A00E-7EB315639CDC}" type="presOf" srcId="{FF3C8E04-8D89-4458-B904-6EBC8744A19F}" destId="{2A1F3BAB-FA92-49E2-A527-0F0D0EED9012}" srcOrd="0" destOrd="0" presId="urn:microsoft.com/office/officeart/2005/8/layout/hierarchy3"/>
    <dgm:cxn modelId="{834E2DF6-E86F-4063-912E-D30FC65EFE5C}" srcId="{257BAFCA-15BC-4BE9-8780-EAF2648B19F2}" destId="{FF3C8E04-8D89-4458-B904-6EBC8744A19F}" srcOrd="4" destOrd="0" parTransId="{995C5498-BD9B-45C0-B078-20BFD5D7F9EB}" sibTransId="{F69A562E-CEB9-4513-83C4-84D02980C244}"/>
    <dgm:cxn modelId="{792EF2FA-F7BB-4409-B0FE-BF219A32E671}" type="presParOf" srcId="{F4126370-E2C7-4CDD-BF19-E6B217F640B6}" destId="{B4C2AB54-0C30-4717-9A25-A08073048885}" srcOrd="0" destOrd="0" presId="urn:microsoft.com/office/officeart/2005/8/layout/hierarchy3"/>
    <dgm:cxn modelId="{97B015BB-C445-4EAA-84C2-097A14A1D189}" type="presParOf" srcId="{B4C2AB54-0C30-4717-9A25-A08073048885}" destId="{F92B96EF-708A-4134-B1EB-DF3907E6043C}" srcOrd="0" destOrd="0" presId="urn:microsoft.com/office/officeart/2005/8/layout/hierarchy3"/>
    <dgm:cxn modelId="{EA4F2FA5-3DCB-4DDE-AA00-47A71E75E781}" type="presParOf" srcId="{F92B96EF-708A-4134-B1EB-DF3907E6043C}" destId="{115B2DC5-DC2A-4E05-BB14-C7F60D80A4B5}" srcOrd="0" destOrd="0" presId="urn:microsoft.com/office/officeart/2005/8/layout/hierarchy3"/>
    <dgm:cxn modelId="{9307E5F0-60FD-4D8F-8D2E-33CC0C58441A}" type="presParOf" srcId="{F92B96EF-708A-4134-B1EB-DF3907E6043C}" destId="{232C3A92-19CB-4B7D-9E31-55E0A7B8A0FC}" srcOrd="1" destOrd="0" presId="urn:microsoft.com/office/officeart/2005/8/layout/hierarchy3"/>
    <dgm:cxn modelId="{0E8A2E1E-D524-45B7-828B-A37ED1BBC730}" type="presParOf" srcId="{B4C2AB54-0C30-4717-9A25-A08073048885}" destId="{59F2F463-BF36-4B52-A93F-2B08403415EF}" srcOrd="1" destOrd="0" presId="urn:microsoft.com/office/officeart/2005/8/layout/hierarchy3"/>
    <dgm:cxn modelId="{0F6008E1-EF33-4938-9003-CE55D20FE2FE}" type="presParOf" srcId="{F4126370-E2C7-4CDD-BF19-E6B217F640B6}" destId="{E8F7EACF-C9E3-4BAE-8B7E-4174DF54FAE5}" srcOrd="1" destOrd="0" presId="urn:microsoft.com/office/officeart/2005/8/layout/hierarchy3"/>
    <dgm:cxn modelId="{9BFBD1DB-1FA7-4E4E-830C-DA33451D41B0}" type="presParOf" srcId="{E8F7EACF-C9E3-4BAE-8B7E-4174DF54FAE5}" destId="{312CC16A-ABB3-47F0-9676-98598BC30CC7}" srcOrd="0" destOrd="0" presId="urn:microsoft.com/office/officeart/2005/8/layout/hierarchy3"/>
    <dgm:cxn modelId="{4B034756-94D3-49AE-8EB4-D72ABFC7E06E}" type="presParOf" srcId="{312CC16A-ABB3-47F0-9676-98598BC30CC7}" destId="{97ACDC5C-21F2-48BD-B238-2C0ED025C8ED}" srcOrd="0" destOrd="0" presId="urn:microsoft.com/office/officeart/2005/8/layout/hierarchy3"/>
    <dgm:cxn modelId="{56B92D10-4997-4379-B7B6-D22777F74A0F}" type="presParOf" srcId="{312CC16A-ABB3-47F0-9676-98598BC30CC7}" destId="{F700A02B-4BD1-409B-9B53-1697F5ABD2FC}" srcOrd="1" destOrd="0" presId="urn:microsoft.com/office/officeart/2005/8/layout/hierarchy3"/>
    <dgm:cxn modelId="{2BBB5730-93B3-4103-9F0C-3B42D0D9568C}" type="presParOf" srcId="{E8F7EACF-C9E3-4BAE-8B7E-4174DF54FAE5}" destId="{43BD201D-40C3-47C2-BA68-01496B789316}" srcOrd="1" destOrd="0" presId="urn:microsoft.com/office/officeart/2005/8/layout/hierarchy3"/>
    <dgm:cxn modelId="{80D6B59D-1B78-433F-B00E-5D6B25FB3B76}" type="presParOf" srcId="{F4126370-E2C7-4CDD-BF19-E6B217F640B6}" destId="{06F5BE6C-62AA-48B0-9F9C-626AEEC22004}" srcOrd="2" destOrd="0" presId="urn:microsoft.com/office/officeart/2005/8/layout/hierarchy3"/>
    <dgm:cxn modelId="{8634308C-050C-44EB-BB70-722B9C0A5F33}" type="presParOf" srcId="{06F5BE6C-62AA-48B0-9F9C-626AEEC22004}" destId="{61EC5322-6BC2-4627-8458-5719BDB13D66}" srcOrd="0" destOrd="0" presId="urn:microsoft.com/office/officeart/2005/8/layout/hierarchy3"/>
    <dgm:cxn modelId="{16765C1C-4D1A-4BE6-A436-244D4482BBEC}" type="presParOf" srcId="{61EC5322-6BC2-4627-8458-5719BDB13D66}" destId="{8E3D79BB-6C1A-421D-98F8-DBC8A4D6B472}" srcOrd="0" destOrd="0" presId="urn:microsoft.com/office/officeart/2005/8/layout/hierarchy3"/>
    <dgm:cxn modelId="{4A45CAE5-FDE8-4CF6-B91D-4B8CBDD72C52}" type="presParOf" srcId="{61EC5322-6BC2-4627-8458-5719BDB13D66}" destId="{E86F3C34-AB8F-4850-8A6E-774AEFE704E2}" srcOrd="1" destOrd="0" presId="urn:microsoft.com/office/officeart/2005/8/layout/hierarchy3"/>
    <dgm:cxn modelId="{8BBCB826-72EF-41D4-9B42-251514A03516}" type="presParOf" srcId="{06F5BE6C-62AA-48B0-9F9C-626AEEC22004}" destId="{DC02B823-0042-4DEF-BEBE-04011CE0AFEA}" srcOrd="1" destOrd="0" presId="urn:microsoft.com/office/officeart/2005/8/layout/hierarchy3"/>
    <dgm:cxn modelId="{832EF522-1BFE-43E3-903D-241479204FCF}" type="presParOf" srcId="{DC02B823-0042-4DEF-BEBE-04011CE0AFEA}" destId="{15CB0FF8-23D9-4CA3-BDD4-26FA0748269A}" srcOrd="0" destOrd="0" presId="urn:microsoft.com/office/officeart/2005/8/layout/hierarchy3"/>
    <dgm:cxn modelId="{81630FBE-989D-454C-8C4B-45BE54C1A504}" type="presParOf" srcId="{DC02B823-0042-4DEF-BEBE-04011CE0AFEA}" destId="{6EB6F513-2AE4-4D4C-BA0A-FC457A83E77A}" srcOrd="1" destOrd="0" presId="urn:microsoft.com/office/officeart/2005/8/layout/hierarchy3"/>
    <dgm:cxn modelId="{1FDB4969-04D4-4693-AB5C-567D87A1275F}" type="presParOf" srcId="{F4126370-E2C7-4CDD-BF19-E6B217F640B6}" destId="{5BA43662-6CE2-4424-8398-4133BDA914E8}" srcOrd="3" destOrd="0" presId="urn:microsoft.com/office/officeart/2005/8/layout/hierarchy3"/>
    <dgm:cxn modelId="{2DCFE47B-AAA1-4B96-B3CD-D5219D6B87F4}" type="presParOf" srcId="{5BA43662-6CE2-4424-8398-4133BDA914E8}" destId="{A10631D3-0124-4232-945A-63F6222144C6}" srcOrd="0" destOrd="0" presId="urn:microsoft.com/office/officeart/2005/8/layout/hierarchy3"/>
    <dgm:cxn modelId="{A6B2781D-5C34-4D02-8256-41A22CCFDC55}" type="presParOf" srcId="{A10631D3-0124-4232-945A-63F6222144C6}" destId="{640BF87E-367A-4E17-A48A-C84B17FD0A13}" srcOrd="0" destOrd="0" presId="urn:microsoft.com/office/officeart/2005/8/layout/hierarchy3"/>
    <dgm:cxn modelId="{FE10CCFF-DD76-490B-B3E7-EC2D77C45B8C}" type="presParOf" srcId="{A10631D3-0124-4232-945A-63F6222144C6}" destId="{94611B42-A731-42BD-8BCA-E77DE8462460}" srcOrd="1" destOrd="0" presId="urn:microsoft.com/office/officeart/2005/8/layout/hierarchy3"/>
    <dgm:cxn modelId="{C9F4B108-1F1C-455A-9471-C9CA2474E7E4}" type="presParOf" srcId="{5BA43662-6CE2-4424-8398-4133BDA914E8}" destId="{FB73632B-5039-497C-9B84-14187D32A42F}" srcOrd="1" destOrd="0" presId="urn:microsoft.com/office/officeart/2005/8/layout/hierarchy3"/>
    <dgm:cxn modelId="{AAD7EBD0-C8FB-4677-B1A4-7C70F5B241EE}" type="presParOf" srcId="{FB73632B-5039-497C-9B84-14187D32A42F}" destId="{A76BCC68-9DCC-4412-9E4C-527D704E1514}" srcOrd="0" destOrd="0" presId="urn:microsoft.com/office/officeart/2005/8/layout/hierarchy3"/>
    <dgm:cxn modelId="{2E957211-A8EF-4BEC-8FF8-00ECBC14ED02}" type="presParOf" srcId="{FB73632B-5039-497C-9B84-14187D32A42F}" destId="{ACF73608-C4C1-46F1-BFA4-05B7335DA07F}" srcOrd="1" destOrd="0" presId="urn:microsoft.com/office/officeart/2005/8/layout/hierarchy3"/>
    <dgm:cxn modelId="{104C968F-CD83-473E-9FFD-2D0EEA2F660C}" type="presParOf" srcId="{F4126370-E2C7-4CDD-BF19-E6B217F640B6}" destId="{7BE89895-5EA2-46BF-AAF3-C58FC2869823}" srcOrd="4" destOrd="0" presId="urn:microsoft.com/office/officeart/2005/8/layout/hierarchy3"/>
    <dgm:cxn modelId="{DDE63201-0B44-46CA-AEDC-7945C0812589}" type="presParOf" srcId="{7BE89895-5EA2-46BF-AAF3-C58FC2869823}" destId="{A8131A35-9ED6-430F-BEB9-8AF90E20B222}" srcOrd="0" destOrd="0" presId="urn:microsoft.com/office/officeart/2005/8/layout/hierarchy3"/>
    <dgm:cxn modelId="{279EA31C-5766-4785-8FE7-853E9D223D64}" type="presParOf" srcId="{A8131A35-9ED6-430F-BEB9-8AF90E20B222}" destId="{2A1F3BAB-FA92-49E2-A527-0F0D0EED9012}" srcOrd="0" destOrd="0" presId="urn:microsoft.com/office/officeart/2005/8/layout/hierarchy3"/>
    <dgm:cxn modelId="{56DA1A3C-25D3-42CF-85C9-68A3D9868F6D}" type="presParOf" srcId="{A8131A35-9ED6-430F-BEB9-8AF90E20B222}" destId="{EA853023-AED4-4798-9260-3C19C9B66F9E}" srcOrd="1" destOrd="0" presId="urn:microsoft.com/office/officeart/2005/8/layout/hierarchy3"/>
    <dgm:cxn modelId="{FE2AF481-92DA-4C41-9108-BF9CF1B3D46F}" type="presParOf" srcId="{7BE89895-5EA2-46BF-AAF3-C58FC2869823}" destId="{1E9ACD9D-DD17-4678-B691-EF8F041197D0}" srcOrd="1" destOrd="0" presId="urn:microsoft.com/office/officeart/2005/8/layout/hierarchy3"/>
    <dgm:cxn modelId="{5455EA89-050B-4AF7-951D-84F0E2AF3E16}" type="presParOf" srcId="{1E9ACD9D-DD17-4678-B691-EF8F041197D0}" destId="{DAD19866-4A8D-42FF-A6F9-39144389DA14}" srcOrd="0" destOrd="0" presId="urn:microsoft.com/office/officeart/2005/8/layout/hierarchy3"/>
    <dgm:cxn modelId="{4D1EB6B4-F58F-4455-B522-8386A8AC63EC}" type="presParOf" srcId="{1E9ACD9D-DD17-4678-B691-EF8F041197D0}" destId="{DB22B8B5-F9D7-4042-BB54-B81928E8DC3F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4826AB9-F198-4E59-B507-3C7DCA43B930}" type="doc">
      <dgm:prSet loTypeId="urn:microsoft.com/office/officeart/2005/8/layout/list1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419681CA-AA8D-4B76-B060-C517FD9026B2}">
      <dgm:prSet custT="1"/>
      <dgm:spPr/>
      <dgm:t>
        <a:bodyPr/>
        <a:lstStyle/>
        <a:p>
          <a:r>
            <a:rPr lang="nl-NL" sz="1800" dirty="0"/>
            <a:t>Gehouden als huisdier</a:t>
          </a:r>
          <a:endParaRPr lang="en-US" sz="1800" dirty="0"/>
        </a:p>
      </dgm:t>
    </dgm:pt>
    <dgm:pt modelId="{9E452FFD-54E3-4D7B-B9D6-0355B7BF141C}" type="parTrans" cxnId="{5EBFC309-6DDA-4FFB-9C04-9FD7C1FF0310}">
      <dgm:prSet/>
      <dgm:spPr/>
      <dgm:t>
        <a:bodyPr/>
        <a:lstStyle/>
        <a:p>
          <a:endParaRPr lang="en-US"/>
        </a:p>
      </dgm:t>
    </dgm:pt>
    <dgm:pt modelId="{43DDC31C-B8E2-480C-AB2A-2989ADE7BAAA}" type="sibTrans" cxnId="{5EBFC309-6DDA-4FFB-9C04-9FD7C1FF0310}">
      <dgm:prSet/>
      <dgm:spPr/>
      <dgm:t>
        <a:bodyPr/>
        <a:lstStyle/>
        <a:p>
          <a:endParaRPr lang="en-US"/>
        </a:p>
      </dgm:t>
    </dgm:pt>
    <dgm:pt modelId="{CD8A8A62-BEBB-42DB-998E-4A8ED4015C77}">
      <dgm:prSet custT="1"/>
      <dgm:spPr/>
      <dgm:t>
        <a:bodyPr/>
        <a:lstStyle/>
        <a:p>
          <a:r>
            <a:rPr lang="nl-NL" sz="1800" dirty="0"/>
            <a:t>Schubreptielen </a:t>
          </a:r>
          <a:endParaRPr lang="en-US" sz="1800" dirty="0"/>
        </a:p>
      </dgm:t>
    </dgm:pt>
    <dgm:pt modelId="{5D522F76-B6B3-41BA-A8D7-E3CD07CC7D85}" type="parTrans" cxnId="{F89CB472-2F01-43E1-9BA2-E339CA23F9EA}">
      <dgm:prSet/>
      <dgm:spPr/>
      <dgm:t>
        <a:bodyPr/>
        <a:lstStyle/>
        <a:p>
          <a:endParaRPr lang="en-US"/>
        </a:p>
      </dgm:t>
    </dgm:pt>
    <dgm:pt modelId="{A3C7CA6C-8B92-47E7-AF48-D27B79794C9A}" type="sibTrans" cxnId="{F89CB472-2F01-43E1-9BA2-E339CA23F9EA}">
      <dgm:prSet/>
      <dgm:spPr/>
      <dgm:t>
        <a:bodyPr/>
        <a:lstStyle/>
        <a:p>
          <a:endParaRPr lang="en-US"/>
        </a:p>
      </dgm:t>
    </dgm:pt>
    <dgm:pt modelId="{E5A831D3-B645-4BAD-A4AE-F4BA28BD4D09}">
      <dgm:prSet custT="1"/>
      <dgm:spPr/>
      <dgm:t>
        <a:bodyPr/>
        <a:lstStyle/>
        <a:p>
          <a:r>
            <a:rPr lang="nl-NL" sz="1800" dirty="0"/>
            <a:t>Veel grote soorten families bij de slagen</a:t>
          </a:r>
          <a:endParaRPr lang="en-US" sz="1800" dirty="0"/>
        </a:p>
      </dgm:t>
    </dgm:pt>
    <dgm:pt modelId="{4F9BBE89-530E-4575-8665-297E5C576A76}" type="parTrans" cxnId="{D6CAFF7F-8CE2-4501-BF70-F3292A7A4C5F}">
      <dgm:prSet/>
      <dgm:spPr/>
      <dgm:t>
        <a:bodyPr/>
        <a:lstStyle/>
        <a:p>
          <a:endParaRPr lang="en-US"/>
        </a:p>
      </dgm:t>
    </dgm:pt>
    <dgm:pt modelId="{EC2A1E7A-FAA0-4C63-9683-4F3B49E0B37D}" type="sibTrans" cxnId="{D6CAFF7F-8CE2-4501-BF70-F3292A7A4C5F}">
      <dgm:prSet/>
      <dgm:spPr/>
      <dgm:t>
        <a:bodyPr/>
        <a:lstStyle/>
        <a:p>
          <a:endParaRPr lang="en-US"/>
        </a:p>
      </dgm:t>
    </dgm:pt>
    <dgm:pt modelId="{DCD575C3-70FB-4DAC-B55A-F2036417C118}">
      <dgm:prSet custT="1"/>
      <dgm:spPr/>
      <dgm:t>
        <a:bodyPr/>
        <a:lstStyle/>
        <a:p>
          <a:r>
            <a:rPr lang="nl-NL" sz="1800" dirty="0"/>
            <a:t>Denk aan boa’s, pythons en </a:t>
          </a:r>
          <a:r>
            <a:rPr lang="nl-NL" sz="1800" dirty="0" err="1"/>
            <a:t>toornslangachtigen</a:t>
          </a:r>
          <a:endParaRPr lang="en-US" sz="1800" dirty="0"/>
        </a:p>
      </dgm:t>
    </dgm:pt>
    <dgm:pt modelId="{725CFB82-F8EF-4993-8538-85001D7C309E}" type="parTrans" cxnId="{D9311046-49D4-4C0B-9983-9F7336BFEB97}">
      <dgm:prSet/>
      <dgm:spPr/>
      <dgm:t>
        <a:bodyPr/>
        <a:lstStyle/>
        <a:p>
          <a:endParaRPr lang="en-US"/>
        </a:p>
      </dgm:t>
    </dgm:pt>
    <dgm:pt modelId="{D45BFF0F-B459-46AC-9849-215A231227F0}" type="sibTrans" cxnId="{D9311046-49D4-4C0B-9983-9F7336BFEB97}">
      <dgm:prSet/>
      <dgm:spPr/>
      <dgm:t>
        <a:bodyPr/>
        <a:lstStyle/>
        <a:p>
          <a:endParaRPr lang="en-US"/>
        </a:p>
      </dgm:t>
    </dgm:pt>
    <dgm:pt modelId="{8133D5E4-D6E0-43C4-AA33-1C043AD101B5}">
      <dgm:prSet custT="1"/>
      <dgm:spPr/>
      <dgm:t>
        <a:bodyPr/>
        <a:lstStyle/>
        <a:p>
          <a:r>
            <a:rPr lang="nl-NL" sz="1800" dirty="0"/>
            <a:t>Goed zicht maar slecht gehoor</a:t>
          </a:r>
          <a:endParaRPr lang="en-US" sz="1800" dirty="0"/>
        </a:p>
      </dgm:t>
    </dgm:pt>
    <dgm:pt modelId="{1ED8920F-8382-41C3-A97F-12AEF8677E37}" type="parTrans" cxnId="{4793C173-9547-4C57-9A00-E5D23FD6CAC7}">
      <dgm:prSet/>
      <dgm:spPr/>
      <dgm:t>
        <a:bodyPr/>
        <a:lstStyle/>
        <a:p>
          <a:endParaRPr lang="en-US"/>
        </a:p>
      </dgm:t>
    </dgm:pt>
    <dgm:pt modelId="{9EB8EF40-5A64-48B9-A223-74F69CF74278}" type="sibTrans" cxnId="{4793C173-9547-4C57-9A00-E5D23FD6CAC7}">
      <dgm:prSet/>
      <dgm:spPr/>
      <dgm:t>
        <a:bodyPr/>
        <a:lstStyle/>
        <a:p>
          <a:endParaRPr lang="en-US"/>
        </a:p>
      </dgm:t>
    </dgm:pt>
    <dgm:pt modelId="{1D1443F9-AD50-43AA-A441-528073C84418}" type="pres">
      <dgm:prSet presAssocID="{44826AB9-F198-4E59-B507-3C7DCA43B930}" presName="linear" presStyleCnt="0">
        <dgm:presLayoutVars>
          <dgm:dir/>
          <dgm:animLvl val="lvl"/>
          <dgm:resizeHandles val="exact"/>
        </dgm:presLayoutVars>
      </dgm:prSet>
      <dgm:spPr/>
    </dgm:pt>
    <dgm:pt modelId="{DFDBF1DE-8E64-468D-B600-438197A814F0}" type="pres">
      <dgm:prSet presAssocID="{419681CA-AA8D-4B76-B060-C517FD9026B2}" presName="parentLin" presStyleCnt="0"/>
      <dgm:spPr/>
    </dgm:pt>
    <dgm:pt modelId="{4F4E039E-26CB-465E-8F8A-A54C12A11268}" type="pres">
      <dgm:prSet presAssocID="{419681CA-AA8D-4B76-B060-C517FD9026B2}" presName="parentLeftMargin" presStyleLbl="node1" presStyleIdx="0" presStyleCnt="4"/>
      <dgm:spPr/>
    </dgm:pt>
    <dgm:pt modelId="{08AD0DB8-1060-46BE-B0F0-05345706B490}" type="pres">
      <dgm:prSet presAssocID="{419681CA-AA8D-4B76-B060-C517FD9026B2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8D1BAC74-151B-415E-A039-D7ED2E38C885}" type="pres">
      <dgm:prSet presAssocID="{419681CA-AA8D-4B76-B060-C517FD9026B2}" presName="negativeSpace" presStyleCnt="0"/>
      <dgm:spPr/>
    </dgm:pt>
    <dgm:pt modelId="{AB9BA671-0E2C-48FB-8070-E5E3B530E8AB}" type="pres">
      <dgm:prSet presAssocID="{419681CA-AA8D-4B76-B060-C517FD9026B2}" presName="childText" presStyleLbl="conFgAcc1" presStyleIdx="0" presStyleCnt="4">
        <dgm:presLayoutVars>
          <dgm:bulletEnabled val="1"/>
        </dgm:presLayoutVars>
      </dgm:prSet>
      <dgm:spPr/>
    </dgm:pt>
    <dgm:pt modelId="{B819A378-4607-4DB1-BBBF-F6DADF1AB7C8}" type="pres">
      <dgm:prSet presAssocID="{43DDC31C-B8E2-480C-AB2A-2989ADE7BAAA}" presName="spaceBetweenRectangles" presStyleCnt="0"/>
      <dgm:spPr/>
    </dgm:pt>
    <dgm:pt modelId="{4156A648-A8CD-4F19-8AC8-B5989FB35621}" type="pres">
      <dgm:prSet presAssocID="{CD8A8A62-BEBB-42DB-998E-4A8ED4015C77}" presName="parentLin" presStyleCnt="0"/>
      <dgm:spPr/>
    </dgm:pt>
    <dgm:pt modelId="{401E9F14-CBBE-40AE-83AB-4942691833D8}" type="pres">
      <dgm:prSet presAssocID="{CD8A8A62-BEBB-42DB-998E-4A8ED4015C77}" presName="parentLeftMargin" presStyleLbl="node1" presStyleIdx="0" presStyleCnt="4"/>
      <dgm:spPr/>
    </dgm:pt>
    <dgm:pt modelId="{616BEC1D-A33C-43F7-8088-9043F58B5F58}" type="pres">
      <dgm:prSet presAssocID="{CD8A8A62-BEBB-42DB-998E-4A8ED4015C77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9F91EF9E-B8AD-4373-9F93-37C04538B03B}" type="pres">
      <dgm:prSet presAssocID="{CD8A8A62-BEBB-42DB-998E-4A8ED4015C77}" presName="negativeSpace" presStyleCnt="0"/>
      <dgm:spPr/>
    </dgm:pt>
    <dgm:pt modelId="{9F9F0BBE-2053-4FD0-8B9A-A1ABDA7AA4FE}" type="pres">
      <dgm:prSet presAssocID="{CD8A8A62-BEBB-42DB-998E-4A8ED4015C77}" presName="childText" presStyleLbl="conFgAcc1" presStyleIdx="1" presStyleCnt="4">
        <dgm:presLayoutVars>
          <dgm:bulletEnabled val="1"/>
        </dgm:presLayoutVars>
      </dgm:prSet>
      <dgm:spPr/>
    </dgm:pt>
    <dgm:pt modelId="{3ABD8CEA-51CA-4BCC-80CF-60976D979967}" type="pres">
      <dgm:prSet presAssocID="{A3C7CA6C-8B92-47E7-AF48-D27B79794C9A}" presName="spaceBetweenRectangles" presStyleCnt="0"/>
      <dgm:spPr/>
    </dgm:pt>
    <dgm:pt modelId="{E721BA35-04C8-4F33-BFB2-8673FCA2D75F}" type="pres">
      <dgm:prSet presAssocID="{E5A831D3-B645-4BAD-A4AE-F4BA28BD4D09}" presName="parentLin" presStyleCnt="0"/>
      <dgm:spPr/>
    </dgm:pt>
    <dgm:pt modelId="{446AEB96-4AD5-4995-8051-52EDF340ED2F}" type="pres">
      <dgm:prSet presAssocID="{E5A831D3-B645-4BAD-A4AE-F4BA28BD4D09}" presName="parentLeftMargin" presStyleLbl="node1" presStyleIdx="1" presStyleCnt="4"/>
      <dgm:spPr/>
    </dgm:pt>
    <dgm:pt modelId="{0F52D474-9CE1-43F0-8546-B01B5F4D07FA}" type="pres">
      <dgm:prSet presAssocID="{E5A831D3-B645-4BAD-A4AE-F4BA28BD4D09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4D96933E-9FCB-41EE-AD56-A2353C0949F1}" type="pres">
      <dgm:prSet presAssocID="{E5A831D3-B645-4BAD-A4AE-F4BA28BD4D09}" presName="negativeSpace" presStyleCnt="0"/>
      <dgm:spPr/>
    </dgm:pt>
    <dgm:pt modelId="{FFE96E9B-9E30-457F-8AA5-217EB1AC8093}" type="pres">
      <dgm:prSet presAssocID="{E5A831D3-B645-4BAD-A4AE-F4BA28BD4D09}" presName="childText" presStyleLbl="conFgAcc1" presStyleIdx="2" presStyleCnt="4">
        <dgm:presLayoutVars>
          <dgm:bulletEnabled val="1"/>
        </dgm:presLayoutVars>
      </dgm:prSet>
      <dgm:spPr/>
    </dgm:pt>
    <dgm:pt modelId="{A3EE2185-9A09-47CE-AA05-8CE0CEF4694C}" type="pres">
      <dgm:prSet presAssocID="{EC2A1E7A-FAA0-4C63-9683-4F3B49E0B37D}" presName="spaceBetweenRectangles" presStyleCnt="0"/>
      <dgm:spPr/>
    </dgm:pt>
    <dgm:pt modelId="{A8352AC2-A55B-48E9-8AA8-1FB70C319495}" type="pres">
      <dgm:prSet presAssocID="{8133D5E4-D6E0-43C4-AA33-1C043AD101B5}" presName="parentLin" presStyleCnt="0"/>
      <dgm:spPr/>
    </dgm:pt>
    <dgm:pt modelId="{B562ACB3-1C19-462D-A022-AE171002DB3E}" type="pres">
      <dgm:prSet presAssocID="{8133D5E4-D6E0-43C4-AA33-1C043AD101B5}" presName="parentLeftMargin" presStyleLbl="node1" presStyleIdx="2" presStyleCnt="4"/>
      <dgm:spPr/>
    </dgm:pt>
    <dgm:pt modelId="{4345BD61-8624-4BBC-83DA-DEE99B55B141}" type="pres">
      <dgm:prSet presAssocID="{8133D5E4-D6E0-43C4-AA33-1C043AD101B5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613B30C4-5218-468A-84AB-31DB349C6C71}" type="pres">
      <dgm:prSet presAssocID="{8133D5E4-D6E0-43C4-AA33-1C043AD101B5}" presName="negativeSpace" presStyleCnt="0"/>
      <dgm:spPr/>
    </dgm:pt>
    <dgm:pt modelId="{955FAD32-CADE-4AAB-8D47-500B22EE09D5}" type="pres">
      <dgm:prSet presAssocID="{8133D5E4-D6E0-43C4-AA33-1C043AD101B5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5EBFC309-6DDA-4FFB-9C04-9FD7C1FF0310}" srcId="{44826AB9-F198-4E59-B507-3C7DCA43B930}" destId="{419681CA-AA8D-4B76-B060-C517FD9026B2}" srcOrd="0" destOrd="0" parTransId="{9E452FFD-54E3-4D7B-B9D6-0355B7BF141C}" sibTransId="{43DDC31C-B8E2-480C-AB2A-2989ADE7BAAA}"/>
    <dgm:cxn modelId="{3B1EE637-F10A-48B9-8F78-632EB3750254}" type="presOf" srcId="{DCD575C3-70FB-4DAC-B55A-F2036417C118}" destId="{FFE96E9B-9E30-457F-8AA5-217EB1AC8093}" srcOrd="0" destOrd="0" presId="urn:microsoft.com/office/officeart/2005/8/layout/list1"/>
    <dgm:cxn modelId="{56439A62-123B-4777-9192-2B6D5083F0D6}" type="presOf" srcId="{8133D5E4-D6E0-43C4-AA33-1C043AD101B5}" destId="{4345BD61-8624-4BBC-83DA-DEE99B55B141}" srcOrd="1" destOrd="0" presId="urn:microsoft.com/office/officeart/2005/8/layout/list1"/>
    <dgm:cxn modelId="{D9311046-49D4-4C0B-9983-9F7336BFEB97}" srcId="{E5A831D3-B645-4BAD-A4AE-F4BA28BD4D09}" destId="{DCD575C3-70FB-4DAC-B55A-F2036417C118}" srcOrd="0" destOrd="0" parTransId="{725CFB82-F8EF-4993-8538-85001D7C309E}" sibTransId="{D45BFF0F-B459-46AC-9849-215A231227F0}"/>
    <dgm:cxn modelId="{49BBF36A-DBEB-4688-A337-B108BA37465F}" type="presOf" srcId="{E5A831D3-B645-4BAD-A4AE-F4BA28BD4D09}" destId="{446AEB96-4AD5-4995-8051-52EDF340ED2F}" srcOrd="0" destOrd="0" presId="urn:microsoft.com/office/officeart/2005/8/layout/list1"/>
    <dgm:cxn modelId="{8BC75D70-5855-4AC6-B3FE-9CE3BE13E6D7}" type="presOf" srcId="{419681CA-AA8D-4B76-B060-C517FD9026B2}" destId="{4F4E039E-26CB-465E-8F8A-A54C12A11268}" srcOrd="0" destOrd="0" presId="urn:microsoft.com/office/officeart/2005/8/layout/list1"/>
    <dgm:cxn modelId="{F89CB472-2F01-43E1-9BA2-E339CA23F9EA}" srcId="{44826AB9-F198-4E59-B507-3C7DCA43B930}" destId="{CD8A8A62-BEBB-42DB-998E-4A8ED4015C77}" srcOrd="1" destOrd="0" parTransId="{5D522F76-B6B3-41BA-A8D7-E3CD07CC7D85}" sibTransId="{A3C7CA6C-8B92-47E7-AF48-D27B79794C9A}"/>
    <dgm:cxn modelId="{4793C173-9547-4C57-9A00-E5D23FD6CAC7}" srcId="{44826AB9-F198-4E59-B507-3C7DCA43B930}" destId="{8133D5E4-D6E0-43C4-AA33-1C043AD101B5}" srcOrd="3" destOrd="0" parTransId="{1ED8920F-8382-41C3-A97F-12AEF8677E37}" sibTransId="{9EB8EF40-5A64-48B9-A223-74F69CF74278}"/>
    <dgm:cxn modelId="{D6CAFF7F-8CE2-4501-BF70-F3292A7A4C5F}" srcId="{44826AB9-F198-4E59-B507-3C7DCA43B930}" destId="{E5A831D3-B645-4BAD-A4AE-F4BA28BD4D09}" srcOrd="2" destOrd="0" parTransId="{4F9BBE89-530E-4575-8665-297E5C576A76}" sibTransId="{EC2A1E7A-FAA0-4C63-9683-4F3B49E0B37D}"/>
    <dgm:cxn modelId="{5E10A98C-D27B-421A-923B-3D9FF2424CAF}" type="presOf" srcId="{419681CA-AA8D-4B76-B060-C517FD9026B2}" destId="{08AD0DB8-1060-46BE-B0F0-05345706B490}" srcOrd="1" destOrd="0" presId="urn:microsoft.com/office/officeart/2005/8/layout/list1"/>
    <dgm:cxn modelId="{8473F397-8462-4D8A-9DFB-5F030EFCF6D6}" type="presOf" srcId="{CD8A8A62-BEBB-42DB-998E-4A8ED4015C77}" destId="{616BEC1D-A33C-43F7-8088-9043F58B5F58}" srcOrd="1" destOrd="0" presId="urn:microsoft.com/office/officeart/2005/8/layout/list1"/>
    <dgm:cxn modelId="{47A12CBA-17F6-41D9-9F68-6FA8733B3D6B}" type="presOf" srcId="{CD8A8A62-BEBB-42DB-998E-4A8ED4015C77}" destId="{401E9F14-CBBE-40AE-83AB-4942691833D8}" srcOrd="0" destOrd="0" presId="urn:microsoft.com/office/officeart/2005/8/layout/list1"/>
    <dgm:cxn modelId="{1843DFC2-F010-469B-A7FF-CF8784A342A5}" type="presOf" srcId="{44826AB9-F198-4E59-B507-3C7DCA43B930}" destId="{1D1443F9-AD50-43AA-A441-528073C84418}" srcOrd="0" destOrd="0" presId="urn:microsoft.com/office/officeart/2005/8/layout/list1"/>
    <dgm:cxn modelId="{096EB3E8-DD77-4412-8ACB-996E7D4B4A16}" type="presOf" srcId="{E5A831D3-B645-4BAD-A4AE-F4BA28BD4D09}" destId="{0F52D474-9CE1-43F0-8546-B01B5F4D07FA}" srcOrd="1" destOrd="0" presId="urn:microsoft.com/office/officeart/2005/8/layout/list1"/>
    <dgm:cxn modelId="{0898D4FD-8FB5-4398-8A53-E8CB8448A67B}" type="presOf" srcId="{8133D5E4-D6E0-43C4-AA33-1C043AD101B5}" destId="{B562ACB3-1C19-462D-A022-AE171002DB3E}" srcOrd="0" destOrd="0" presId="urn:microsoft.com/office/officeart/2005/8/layout/list1"/>
    <dgm:cxn modelId="{25EEB64D-79DD-4269-A63D-052A4935CB51}" type="presParOf" srcId="{1D1443F9-AD50-43AA-A441-528073C84418}" destId="{DFDBF1DE-8E64-468D-B600-438197A814F0}" srcOrd="0" destOrd="0" presId="urn:microsoft.com/office/officeart/2005/8/layout/list1"/>
    <dgm:cxn modelId="{0A058F27-8004-46B7-969D-E2B0BF027261}" type="presParOf" srcId="{DFDBF1DE-8E64-468D-B600-438197A814F0}" destId="{4F4E039E-26CB-465E-8F8A-A54C12A11268}" srcOrd="0" destOrd="0" presId="urn:microsoft.com/office/officeart/2005/8/layout/list1"/>
    <dgm:cxn modelId="{DE2F8137-DC62-4816-9F92-F24A8523D7B2}" type="presParOf" srcId="{DFDBF1DE-8E64-468D-B600-438197A814F0}" destId="{08AD0DB8-1060-46BE-B0F0-05345706B490}" srcOrd="1" destOrd="0" presId="urn:microsoft.com/office/officeart/2005/8/layout/list1"/>
    <dgm:cxn modelId="{29B13215-EB49-460A-A15C-9BD63F2D7C21}" type="presParOf" srcId="{1D1443F9-AD50-43AA-A441-528073C84418}" destId="{8D1BAC74-151B-415E-A039-D7ED2E38C885}" srcOrd="1" destOrd="0" presId="urn:microsoft.com/office/officeart/2005/8/layout/list1"/>
    <dgm:cxn modelId="{C1B22AF1-9594-48D0-A581-150A74D0E497}" type="presParOf" srcId="{1D1443F9-AD50-43AA-A441-528073C84418}" destId="{AB9BA671-0E2C-48FB-8070-E5E3B530E8AB}" srcOrd="2" destOrd="0" presId="urn:microsoft.com/office/officeart/2005/8/layout/list1"/>
    <dgm:cxn modelId="{CD8952DF-E643-4A95-817E-E59B39D52B5B}" type="presParOf" srcId="{1D1443F9-AD50-43AA-A441-528073C84418}" destId="{B819A378-4607-4DB1-BBBF-F6DADF1AB7C8}" srcOrd="3" destOrd="0" presId="urn:microsoft.com/office/officeart/2005/8/layout/list1"/>
    <dgm:cxn modelId="{65E574C4-C935-4653-AECD-75AE0790AB3D}" type="presParOf" srcId="{1D1443F9-AD50-43AA-A441-528073C84418}" destId="{4156A648-A8CD-4F19-8AC8-B5989FB35621}" srcOrd="4" destOrd="0" presId="urn:microsoft.com/office/officeart/2005/8/layout/list1"/>
    <dgm:cxn modelId="{CDEF10B5-2C62-4D09-9D43-EE5310D6E904}" type="presParOf" srcId="{4156A648-A8CD-4F19-8AC8-B5989FB35621}" destId="{401E9F14-CBBE-40AE-83AB-4942691833D8}" srcOrd="0" destOrd="0" presId="urn:microsoft.com/office/officeart/2005/8/layout/list1"/>
    <dgm:cxn modelId="{3856C8F6-4B90-43EA-B350-25BDE8B2C492}" type="presParOf" srcId="{4156A648-A8CD-4F19-8AC8-B5989FB35621}" destId="{616BEC1D-A33C-43F7-8088-9043F58B5F58}" srcOrd="1" destOrd="0" presId="urn:microsoft.com/office/officeart/2005/8/layout/list1"/>
    <dgm:cxn modelId="{333FC937-C1C1-4DB1-9CEA-79583000D9C0}" type="presParOf" srcId="{1D1443F9-AD50-43AA-A441-528073C84418}" destId="{9F91EF9E-B8AD-4373-9F93-37C04538B03B}" srcOrd="5" destOrd="0" presId="urn:microsoft.com/office/officeart/2005/8/layout/list1"/>
    <dgm:cxn modelId="{90742B81-F268-4534-8D68-CF007C775244}" type="presParOf" srcId="{1D1443F9-AD50-43AA-A441-528073C84418}" destId="{9F9F0BBE-2053-4FD0-8B9A-A1ABDA7AA4FE}" srcOrd="6" destOrd="0" presId="urn:microsoft.com/office/officeart/2005/8/layout/list1"/>
    <dgm:cxn modelId="{788C8449-3696-447C-99C2-23F12CB7B000}" type="presParOf" srcId="{1D1443F9-AD50-43AA-A441-528073C84418}" destId="{3ABD8CEA-51CA-4BCC-80CF-60976D979967}" srcOrd="7" destOrd="0" presId="urn:microsoft.com/office/officeart/2005/8/layout/list1"/>
    <dgm:cxn modelId="{76C1DE3B-8BB6-4D4E-81D2-6747199B3237}" type="presParOf" srcId="{1D1443F9-AD50-43AA-A441-528073C84418}" destId="{E721BA35-04C8-4F33-BFB2-8673FCA2D75F}" srcOrd="8" destOrd="0" presId="urn:microsoft.com/office/officeart/2005/8/layout/list1"/>
    <dgm:cxn modelId="{6142D6CE-F027-4741-A04F-EA09EC2E9DC4}" type="presParOf" srcId="{E721BA35-04C8-4F33-BFB2-8673FCA2D75F}" destId="{446AEB96-4AD5-4995-8051-52EDF340ED2F}" srcOrd="0" destOrd="0" presId="urn:microsoft.com/office/officeart/2005/8/layout/list1"/>
    <dgm:cxn modelId="{E5CDA92D-819D-42CF-9C26-25CEF0199425}" type="presParOf" srcId="{E721BA35-04C8-4F33-BFB2-8673FCA2D75F}" destId="{0F52D474-9CE1-43F0-8546-B01B5F4D07FA}" srcOrd="1" destOrd="0" presId="urn:microsoft.com/office/officeart/2005/8/layout/list1"/>
    <dgm:cxn modelId="{8B5637BE-7B39-4CD3-A78F-E04150049F14}" type="presParOf" srcId="{1D1443F9-AD50-43AA-A441-528073C84418}" destId="{4D96933E-9FCB-41EE-AD56-A2353C0949F1}" srcOrd="9" destOrd="0" presId="urn:microsoft.com/office/officeart/2005/8/layout/list1"/>
    <dgm:cxn modelId="{225F04E9-000C-4BDA-B127-8F9B048A3B02}" type="presParOf" srcId="{1D1443F9-AD50-43AA-A441-528073C84418}" destId="{FFE96E9B-9E30-457F-8AA5-217EB1AC8093}" srcOrd="10" destOrd="0" presId="urn:microsoft.com/office/officeart/2005/8/layout/list1"/>
    <dgm:cxn modelId="{1DD966C2-2DD0-429A-9A46-5EBABE029747}" type="presParOf" srcId="{1D1443F9-AD50-43AA-A441-528073C84418}" destId="{A3EE2185-9A09-47CE-AA05-8CE0CEF4694C}" srcOrd="11" destOrd="0" presId="urn:microsoft.com/office/officeart/2005/8/layout/list1"/>
    <dgm:cxn modelId="{D2532CD3-7140-42B2-A3A3-4C46E0AA6366}" type="presParOf" srcId="{1D1443F9-AD50-43AA-A441-528073C84418}" destId="{A8352AC2-A55B-48E9-8AA8-1FB70C319495}" srcOrd="12" destOrd="0" presId="urn:microsoft.com/office/officeart/2005/8/layout/list1"/>
    <dgm:cxn modelId="{A1F25B4C-DCC0-4130-8BEA-E8F073689935}" type="presParOf" srcId="{A8352AC2-A55B-48E9-8AA8-1FB70C319495}" destId="{B562ACB3-1C19-462D-A022-AE171002DB3E}" srcOrd="0" destOrd="0" presId="urn:microsoft.com/office/officeart/2005/8/layout/list1"/>
    <dgm:cxn modelId="{0D4C8293-FD26-488C-B039-112959F8603E}" type="presParOf" srcId="{A8352AC2-A55B-48E9-8AA8-1FB70C319495}" destId="{4345BD61-8624-4BBC-83DA-DEE99B55B141}" srcOrd="1" destOrd="0" presId="urn:microsoft.com/office/officeart/2005/8/layout/list1"/>
    <dgm:cxn modelId="{727EDFC4-431B-46CD-9430-99FFE7074658}" type="presParOf" srcId="{1D1443F9-AD50-43AA-A441-528073C84418}" destId="{613B30C4-5218-468A-84AB-31DB349C6C71}" srcOrd="13" destOrd="0" presId="urn:microsoft.com/office/officeart/2005/8/layout/list1"/>
    <dgm:cxn modelId="{29303721-71E3-4063-B3E2-F54BADF03DDF}" type="presParOf" srcId="{1D1443F9-AD50-43AA-A441-528073C84418}" destId="{955FAD32-CADE-4AAB-8D47-500B22EE09D5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7F7FBED-27B4-4F02-AF1B-28934B93492C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AA5FA2B7-2C33-41C1-A674-2887FFDDC93F}">
      <dgm:prSet custT="1"/>
      <dgm:spPr/>
      <dgm:t>
        <a:bodyPr/>
        <a:lstStyle/>
        <a:p>
          <a:r>
            <a:rPr lang="nl-NL" sz="2000" dirty="0"/>
            <a:t>Melkslang</a:t>
          </a:r>
          <a:endParaRPr lang="en-US" sz="2000" dirty="0"/>
        </a:p>
      </dgm:t>
    </dgm:pt>
    <dgm:pt modelId="{A7AC0BDF-FADE-48CA-90B7-C071F13DE17C}" type="parTrans" cxnId="{FB0525C6-13EC-403A-ABA0-C1486E9C4397}">
      <dgm:prSet/>
      <dgm:spPr/>
      <dgm:t>
        <a:bodyPr/>
        <a:lstStyle/>
        <a:p>
          <a:endParaRPr lang="en-US"/>
        </a:p>
      </dgm:t>
    </dgm:pt>
    <dgm:pt modelId="{BD49776B-8C48-4525-8187-3C61DA407FB4}" type="sibTrans" cxnId="{FB0525C6-13EC-403A-ABA0-C1486E9C4397}">
      <dgm:prSet/>
      <dgm:spPr/>
      <dgm:t>
        <a:bodyPr/>
        <a:lstStyle/>
        <a:p>
          <a:endParaRPr lang="en-US"/>
        </a:p>
      </dgm:t>
    </dgm:pt>
    <dgm:pt modelId="{CA7DDC1E-84FB-48F6-BF20-0696F27076B8}">
      <dgm:prSet custT="1"/>
      <dgm:spPr/>
      <dgm:t>
        <a:bodyPr/>
        <a:lstStyle/>
        <a:p>
          <a:r>
            <a:rPr lang="nl-NL" sz="2000" dirty="0"/>
            <a:t>Tussen de 60 cm en 2 meter</a:t>
          </a:r>
          <a:endParaRPr lang="en-US" sz="2000" dirty="0"/>
        </a:p>
      </dgm:t>
    </dgm:pt>
    <dgm:pt modelId="{500D3420-CBCD-4BB9-B92D-56B4C9CB732E}" type="parTrans" cxnId="{841FC5B2-4ECC-4FE0-B6CC-165512EFDE5A}">
      <dgm:prSet/>
      <dgm:spPr/>
      <dgm:t>
        <a:bodyPr/>
        <a:lstStyle/>
        <a:p>
          <a:endParaRPr lang="en-US"/>
        </a:p>
      </dgm:t>
    </dgm:pt>
    <dgm:pt modelId="{83259259-4356-4FB1-80B1-23D515E1455A}" type="sibTrans" cxnId="{841FC5B2-4ECC-4FE0-B6CC-165512EFDE5A}">
      <dgm:prSet/>
      <dgm:spPr/>
      <dgm:t>
        <a:bodyPr/>
        <a:lstStyle/>
        <a:p>
          <a:endParaRPr lang="en-US"/>
        </a:p>
      </dgm:t>
    </dgm:pt>
    <dgm:pt modelId="{8249CEA7-4550-481F-A551-6919885B727E}">
      <dgm:prSet custT="1"/>
      <dgm:spPr/>
      <dgm:t>
        <a:bodyPr/>
        <a:lstStyle/>
        <a:p>
          <a:r>
            <a:rPr lang="nl-NL" sz="2000" dirty="0"/>
            <a:t>Meer dan 20 jaar oud worden</a:t>
          </a:r>
          <a:endParaRPr lang="en-US" sz="2000" dirty="0"/>
        </a:p>
      </dgm:t>
    </dgm:pt>
    <dgm:pt modelId="{68EF5620-57D8-4A87-9FDF-6A94FFF18447}" type="parTrans" cxnId="{6E4890AE-65C7-4EC1-B395-626078468226}">
      <dgm:prSet/>
      <dgm:spPr/>
      <dgm:t>
        <a:bodyPr/>
        <a:lstStyle/>
        <a:p>
          <a:endParaRPr lang="en-US"/>
        </a:p>
      </dgm:t>
    </dgm:pt>
    <dgm:pt modelId="{C3A29964-F00A-4396-8EE7-649665BA2DB4}" type="sibTrans" cxnId="{6E4890AE-65C7-4EC1-B395-626078468226}">
      <dgm:prSet/>
      <dgm:spPr/>
      <dgm:t>
        <a:bodyPr/>
        <a:lstStyle/>
        <a:p>
          <a:endParaRPr lang="en-US"/>
        </a:p>
      </dgm:t>
    </dgm:pt>
    <dgm:pt modelId="{03C61266-BD9C-495B-BB30-9373B0A10AE0}">
      <dgm:prSet custT="1"/>
      <dgm:spPr/>
      <dgm:t>
        <a:bodyPr/>
        <a:lstStyle/>
        <a:p>
          <a:r>
            <a:rPr lang="nl-NL" sz="2000" dirty="0"/>
            <a:t>Legsel is max 25 eieren</a:t>
          </a:r>
          <a:endParaRPr lang="en-US" sz="2000" dirty="0"/>
        </a:p>
      </dgm:t>
    </dgm:pt>
    <dgm:pt modelId="{38FAEE50-66A2-43FD-8882-2B854F0FB844}" type="parTrans" cxnId="{CE05A06B-D6B2-4DA5-AB12-72921FB5B688}">
      <dgm:prSet/>
      <dgm:spPr/>
      <dgm:t>
        <a:bodyPr/>
        <a:lstStyle/>
        <a:p>
          <a:endParaRPr lang="en-US"/>
        </a:p>
      </dgm:t>
    </dgm:pt>
    <dgm:pt modelId="{967D4F15-CC22-4285-8245-4135FEAACFAA}" type="sibTrans" cxnId="{CE05A06B-D6B2-4DA5-AB12-72921FB5B688}">
      <dgm:prSet/>
      <dgm:spPr/>
      <dgm:t>
        <a:bodyPr/>
        <a:lstStyle/>
        <a:p>
          <a:endParaRPr lang="en-US"/>
        </a:p>
      </dgm:t>
    </dgm:pt>
    <dgm:pt modelId="{EA94668B-EEE7-4E66-9C3E-FB8BE14A6257}">
      <dgm:prSet custT="1"/>
      <dgm:spPr/>
      <dgm:t>
        <a:bodyPr/>
        <a:lstStyle/>
        <a:p>
          <a:r>
            <a:rPr lang="nl-NL" sz="2000" dirty="0"/>
            <a:t>Rattenslang</a:t>
          </a:r>
          <a:endParaRPr lang="en-US" sz="2000" dirty="0"/>
        </a:p>
      </dgm:t>
    </dgm:pt>
    <dgm:pt modelId="{7BACF3EE-B0A5-425E-AFA2-D282674000F6}" type="parTrans" cxnId="{19075596-E6FE-4A29-ABD2-A5F5F90F6913}">
      <dgm:prSet/>
      <dgm:spPr/>
      <dgm:t>
        <a:bodyPr/>
        <a:lstStyle/>
        <a:p>
          <a:endParaRPr lang="en-US"/>
        </a:p>
      </dgm:t>
    </dgm:pt>
    <dgm:pt modelId="{E9CD199B-C2BF-468C-8F7C-48E322D7FE99}" type="sibTrans" cxnId="{19075596-E6FE-4A29-ABD2-A5F5F90F6913}">
      <dgm:prSet/>
      <dgm:spPr/>
      <dgm:t>
        <a:bodyPr/>
        <a:lstStyle/>
        <a:p>
          <a:endParaRPr lang="en-US"/>
        </a:p>
      </dgm:t>
    </dgm:pt>
    <dgm:pt modelId="{FF6CFE97-D572-457E-B8DD-226EF039F6AB}">
      <dgm:prSet custT="1"/>
      <dgm:spPr/>
      <dgm:t>
        <a:bodyPr/>
        <a:lstStyle/>
        <a:p>
          <a:r>
            <a:rPr lang="nl-NL" sz="2000" dirty="0"/>
            <a:t>Ongeveer 1,5 meter</a:t>
          </a:r>
          <a:endParaRPr lang="en-US" sz="2000" dirty="0"/>
        </a:p>
      </dgm:t>
    </dgm:pt>
    <dgm:pt modelId="{1E71AF7D-BBC2-43A1-A6C7-87FB0153858A}" type="parTrans" cxnId="{67918B11-398A-4F29-ADD7-6C75C9173A5C}">
      <dgm:prSet/>
      <dgm:spPr/>
      <dgm:t>
        <a:bodyPr/>
        <a:lstStyle/>
        <a:p>
          <a:endParaRPr lang="en-US"/>
        </a:p>
      </dgm:t>
    </dgm:pt>
    <dgm:pt modelId="{4359DC50-071C-4CB6-8780-EE0BDDE814A0}" type="sibTrans" cxnId="{67918B11-398A-4F29-ADD7-6C75C9173A5C}">
      <dgm:prSet/>
      <dgm:spPr/>
      <dgm:t>
        <a:bodyPr/>
        <a:lstStyle/>
        <a:p>
          <a:endParaRPr lang="en-US"/>
        </a:p>
      </dgm:t>
    </dgm:pt>
    <dgm:pt modelId="{FF0A6644-4588-45FD-B926-EB0BC913FD66}">
      <dgm:prSet custT="1"/>
      <dgm:spPr/>
      <dgm:t>
        <a:bodyPr/>
        <a:lstStyle/>
        <a:p>
          <a:r>
            <a:rPr lang="nl-NL" sz="2000" dirty="0"/>
            <a:t>15 jaar oud</a:t>
          </a:r>
          <a:endParaRPr lang="en-US" sz="2000" dirty="0"/>
        </a:p>
      </dgm:t>
    </dgm:pt>
    <dgm:pt modelId="{72223EDF-7112-4E5C-93C7-CA58C5F369AB}" type="parTrans" cxnId="{D711D685-4415-4D26-AF27-B69FC8FF2967}">
      <dgm:prSet/>
      <dgm:spPr/>
      <dgm:t>
        <a:bodyPr/>
        <a:lstStyle/>
        <a:p>
          <a:endParaRPr lang="en-US"/>
        </a:p>
      </dgm:t>
    </dgm:pt>
    <dgm:pt modelId="{D3877A39-7799-40ED-92A8-3765D55C93B1}" type="sibTrans" cxnId="{D711D685-4415-4D26-AF27-B69FC8FF2967}">
      <dgm:prSet/>
      <dgm:spPr/>
      <dgm:t>
        <a:bodyPr/>
        <a:lstStyle/>
        <a:p>
          <a:endParaRPr lang="en-US"/>
        </a:p>
      </dgm:t>
    </dgm:pt>
    <dgm:pt modelId="{42D15AA4-09D1-4868-B674-F4C24D6CF017}">
      <dgm:prSet custT="1"/>
      <dgm:spPr/>
      <dgm:t>
        <a:bodyPr/>
        <a:lstStyle/>
        <a:p>
          <a:r>
            <a:rPr lang="nl-NL" sz="2000" dirty="0"/>
            <a:t>Legsel is tussen de 5 en 30 eieren</a:t>
          </a:r>
          <a:endParaRPr lang="en-US" sz="2000" dirty="0"/>
        </a:p>
      </dgm:t>
    </dgm:pt>
    <dgm:pt modelId="{60F12137-487E-400A-B134-03A7E231D4E2}" type="parTrans" cxnId="{FB20E091-0AE6-44D9-A900-E28B2FB9422C}">
      <dgm:prSet/>
      <dgm:spPr/>
      <dgm:t>
        <a:bodyPr/>
        <a:lstStyle/>
        <a:p>
          <a:endParaRPr lang="en-US"/>
        </a:p>
      </dgm:t>
    </dgm:pt>
    <dgm:pt modelId="{F94F8D64-C488-4D22-988F-42A8D50F07C1}" type="sibTrans" cxnId="{FB20E091-0AE6-44D9-A900-E28B2FB9422C}">
      <dgm:prSet/>
      <dgm:spPr/>
      <dgm:t>
        <a:bodyPr/>
        <a:lstStyle/>
        <a:p>
          <a:endParaRPr lang="en-US"/>
        </a:p>
      </dgm:t>
    </dgm:pt>
    <dgm:pt modelId="{3F1F432D-F729-4C29-A99C-65F92E214068}">
      <dgm:prSet custT="1"/>
      <dgm:spPr/>
      <dgm:t>
        <a:bodyPr/>
        <a:lstStyle/>
        <a:p>
          <a:r>
            <a:rPr lang="nl-NL" sz="2000"/>
            <a:t>Koningspython</a:t>
          </a:r>
          <a:endParaRPr lang="en-US" sz="2000"/>
        </a:p>
      </dgm:t>
    </dgm:pt>
    <dgm:pt modelId="{19D545C1-81E2-45DD-9E8F-CB03272FB077}" type="parTrans" cxnId="{DDAE3B4E-1DC2-4D4D-AFDC-25BDC5F85BEF}">
      <dgm:prSet/>
      <dgm:spPr/>
      <dgm:t>
        <a:bodyPr/>
        <a:lstStyle/>
        <a:p>
          <a:endParaRPr lang="en-US"/>
        </a:p>
      </dgm:t>
    </dgm:pt>
    <dgm:pt modelId="{E1BB17E6-1BFC-4202-8C46-84A0BB89EBC1}" type="sibTrans" cxnId="{DDAE3B4E-1DC2-4D4D-AFDC-25BDC5F85BEF}">
      <dgm:prSet/>
      <dgm:spPr/>
      <dgm:t>
        <a:bodyPr/>
        <a:lstStyle/>
        <a:p>
          <a:endParaRPr lang="en-US"/>
        </a:p>
      </dgm:t>
    </dgm:pt>
    <dgm:pt modelId="{F121F60D-99A8-457C-BDF1-03533BAB5B10}">
      <dgm:prSet custT="1"/>
      <dgm:spPr/>
      <dgm:t>
        <a:bodyPr/>
        <a:lstStyle/>
        <a:p>
          <a:r>
            <a:rPr lang="nl-NL" sz="2000" dirty="0"/>
            <a:t>Tussen de 90 cm en 1,2 </a:t>
          </a:r>
          <a:r>
            <a:rPr lang="nl-NL" sz="1700" dirty="0"/>
            <a:t>meter</a:t>
          </a:r>
          <a:endParaRPr lang="en-US" sz="1700" dirty="0"/>
        </a:p>
      </dgm:t>
    </dgm:pt>
    <dgm:pt modelId="{0942D863-A2DB-4404-82AD-E54F3F808F1E}" type="parTrans" cxnId="{3C638441-ACF3-41C0-A8F7-0470F4E967AE}">
      <dgm:prSet/>
      <dgm:spPr/>
      <dgm:t>
        <a:bodyPr/>
        <a:lstStyle/>
        <a:p>
          <a:endParaRPr lang="en-US"/>
        </a:p>
      </dgm:t>
    </dgm:pt>
    <dgm:pt modelId="{B099E740-4D9B-4C4C-9FC0-5D19AF965744}" type="sibTrans" cxnId="{3C638441-ACF3-41C0-A8F7-0470F4E967AE}">
      <dgm:prSet/>
      <dgm:spPr/>
      <dgm:t>
        <a:bodyPr/>
        <a:lstStyle/>
        <a:p>
          <a:endParaRPr lang="en-US"/>
        </a:p>
      </dgm:t>
    </dgm:pt>
    <dgm:pt modelId="{E0788817-E6E6-481C-8B00-A2BD6847EBAE}">
      <dgm:prSet custT="1"/>
      <dgm:spPr/>
      <dgm:t>
        <a:bodyPr/>
        <a:lstStyle/>
        <a:p>
          <a:r>
            <a:rPr lang="nl-NL" sz="2000" dirty="0"/>
            <a:t>Ongeveer 20 tot 30 jaar oud</a:t>
          </a:r>
          <a:endParaRPr lang="en-US" sz="2000" dirty="0"/>
        </a:p>
      </dgm:t>
    </dgm:pt>
    <dgm:pt modelId="{8481039F-40C9-45BF-B4A2-DBB88551B06D}" type="parTrans" cxnId="{9039F479-F912-4542-B128-8DB1FF9F0A52}">
      <dgm:prSet/>
      <dgm:spPr/>
      <dgm:t>
        <a:bodyPr/>
        <a:lstStyle/>
        <a:p>
          <a:endParaRPr lang="en-US"/>
        </a:p>
      </dgm:t>
    </dgm:pt>
    <dgm:pt modelId="{EE92B6BF-ACFB-453A-844F-0BA1988ABACB}" type="sibTrans" cxnId="{9039F479-F912-4542-B128-8DB1FF9F0A52}">
      <dgm:prSet/>
      <dgm:spPr/>
      <dgm:t>
        <a:bodyPr/>
        <a:lstStyle/>
        <a:p>
          <a:endParaRPr lang="en-US"/>
        </a:p>
      </dgm:t>
    </dgm:pt>
    <dgm:pt modelId="{91CA29AB-5BFE-4793-A029-BC1A5B08F8CA}">
      <dgm:prSet custT="1"/>
      <dgm:spPr/>
      <dgm:t>
        <a:bodyPr/>
        <a:lstStyle/>
        <a:p>
          <a:r>
            <a:rPr lang="nl-NL" sz="2000" dirty="0"/>
            <a:t>Legsel tussen de 2 en 10 eieren</a:t>
          </a:r>
          <a:endParaRPr lang="en-US" sz="2000" dirty="0"/>
        </a:p>
      </dgm:t>
    </dgm:pt>
    <dgm:pt modelId="{259AAB1B-7C69-4CC0-9410-61F25979CDFC}" type="parTrans" cxnId="{C53557F6-F9B4-44C9-8131-74979CFFE2AD}">
      <dgm:prSet/>
      <dgm:spPr/>
      <dgm:t>
        <a:bodyPr/>
        <a:lstStyle/>
        <a:p>
          <a:endParaRPr lang="en-US"/>
        </a:p>
      </dgm:t>
    </dgm:pt>
    <dgm:pt modelId="{B067A119-24DB-46FC-9C2F-AFF57325CF54}" type="sibTrans" cxnId="{C53557F6-F9B4-44C9-8131-74979CFFE2AD}">
      <dgm:prSet/>
      <dgm:spPr/>
      <dgm:t>
        <a:bodyPr/>
        <a:lstStyle/>
        <a:p>
          <a:endParaRPr lang="en-US"/>
        </a:p>
      </dgm:t>
    </dgm:pt>
    <dgm:pt modelId="{B1622753-376B-4BAC-86F5-EBF919F8DFE3}" type="pres">
      <dgm:prSet presAssocID="{87F7FBED-27B4-4F02-AF1B-28934B93492C}" presName="linear" presStyleCnt="0">
        <dgm:presLayoutVars>
          <dgm:dir/>
          <dgm:animLvl val="lvl"/>
          <dgm:resizeHandles val="exact"/>
        </dgm:presLayoutVars>
      </dgm:prSet>
      <dgm:spPr/>
    </dgm:pt>
    <dgm:pt modelId="{330D87AE-136B-440A-A0D1-99BA384D0B07}" type="pres">
      <dgm:prSet presAssocID="{AA5FA2B7-2C33-41C1-A674-2887FFDDC93F}" presName="parentLin" presStyleCnt="0"/>
      <dgm:spPr/>
    </dgm:pt>
    <dgm:pt modelId="{5F2D6C93-6AC9-4490-A8F4-8316E74B2FCE}" type="pres">
      <dgm:prSet presAssocID="{AA5FA2B7-2C33-41C1-A674-2887FFDDC93F}" presName="parentLeftMargin" presStyleLbl="node1" presStyleIdx="0" presStyleCnt="3"/>
      <dgm:spPr/>
    </dgm:pt>
    <dgm:pt modelId="{E9999161-8BD5-4F57-AAAC-53E60086027F}" type="pres">
      <dgm:prSet presAssocID="{AA5FA2B7-2C33-41C1-A674-2887FFDDC93F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428109BB-EABC-459C-9DA6-1856EB557A6B}" type="pres">
      <dgm:prSet presAssocID="{AA5FA2B7-2C33-41C1-A674-2887FFDDC93F}" presName="negativeSpace" presStyleCnt="0"/>
      <dgm:spPr/>
    </dgm:pt>
    <dgm:pt modelId="{68F5D7A8-350E-4911-BA53-0912EEF1A032}" type="pres">
      <dgm:prSet presAssocID="{AA5FA2B7-2C33-41C1-A674-2887FFDDC93F}" presName="childText" presStyleLbl="conFgAcc1" presStyleIdx="0" presStyleCnt="3">
        <dgm:presLayoutVars>
          <dgm:bulletEnabled val="1"/>
        </dgm:presLayoutVars>
      </dgm:prSet>
      <dgm:spPr/>
    </dgm:pt>
    <dgm:pt modelId="{40698B3B-96EB-44A6-A243-94F40BDAFB4F}" type="pres">
      <dgm:prSet presAssocID="{BD49776B-8C48-4525-8187-3C61DA407FB4}" presName="spaceBetweenRectangles" presStyleCnt="0"/>
      <dgm:spPr/>
    </dgm:pt>
    <dgm:pt modelId="{DACE6C67-8180-4021-B8E6-5A5AB769B3A5}" type="pres">
      <dgm:prSet presAssocID="{EA94668B-EEE7-4E66-9C3E-FB8BE14A6257}" presName="parentLin" presStyleCnt="0"/>
      <dgm:spPr/>
    </dgm:pt>
    <dgm:pt modelId="{3BE7DEBA-5E11-43D7-BEEE-91CF0CA60477}" type="pres">
      <dgm:prSet presAssocID="{EA94668B-EEE7-4E66-9C3E-FB8BE14A6257}" presName="parentLeftMargin" presStyleLbl="node1" presStyleIdx="0" presStyleCnt="3"/>
      <dgm:spPr/>
    </dgm:pt>
    <dgm:pt modelId="{77B34CA1-FCE9-415B-8A9C-218669632554}" type="pres">
      <dgm:prSet presAssocID="{EA94668B-EEE7-4E66-9C3E-FB8BE14A6257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872B1E92-3115-480A-87B9-FC698292A95D}" type="pres">
      <dgm:prSet presAssocID="{EA94668B-EEE7-4E66-9C3E-FB8BE14A6257}" presName="negativeSpace" presStyleCnt="0"/>
      <dgm:spPr/>
    </dgm:pt>
    <dgm:pt modelId="{20A77256-1103-45A3-A8C0-834C22DD1ABB}" type="pres">
      <dgm:prSet presAssocID="{EA94668B-EEE7-4E66-9C3E-FB8BE14A6257}" presName="childText" presStyleLbl="conFgAcc1" presStyleIdx="1" presStyleCnt="3">
        <dgm:presLayoutVars>
          <dgm:bulletEnabled val="1"/>
        </dgm:presLayoutVars>
      </dgm:prSet>
      <dgm:spPr/>
    </dgm:pt>
    <dgm:pt modelId="{BE335880-53DD-4B1D-B2F9-3D7171B70C39}" type="pres">
      <dgm:prSet presAssocID="{E9CD199B-C2BF-468C-8F7C-48E322D7FE99}" presName="spaceBetweenRectangles" presStyleCnt="0"/>
      <dgm:spPr/>
    </dgm:pt>
    <dgm:pt modelId="{D88A90A3-9EBF-4462-843E-7EC61A2872DE}" type="pres">
      <dgm:prSet presAssocID="{3F1F432D-F729-4C29-A99C-65F92E214068}" presName="parentLin" presStyleCnt="0"/>
      <dgm:spPr/>
    </dgm:pt>
    <dgm:pt modelId="{AE053F91-3FE0-4EB9-9B22-F05B4BC5E71D}" type="pres">
      <dgm:prSet presAssocID="{3F1F432D-F729-4C29-A99C-65F92E214068}" presName="parentLeftMargin" presStyleLbl="node1" presStyleIdx="1" presStyleCnt="3"/>
      <dgm:spPr/>
    </dgm:pt>
    <dgm:pt modelId="{7F416ED6-AED3-454D-BEF6-389CCCDB6C4C}" type="pres">
      <dgm:prSet presAssocID="{3F1F432D-F729-4C29-A99C-65F92E214068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B1B8CBB4-7DC6-470A-8A63-CAE2DA7A8B57}" type="pres">
      <dgm:prSet presAssocID="{3F1F432D-F729-4C29-A99C-65F92E214068}" presName="negativeSpace" presStyleCnt="0"/>
      <dgm:spPr/>
    </dgm:pt>
    <dgm:pt modelId="{BE801F25-BEA7-4734-AD1D-5A366A97FCD2}" type="pres">
      <dgm:prSet presAssocID="{3F1F432D-F729-4C29-A99C-65F92E214068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67918B11-398A-4F29-ADD7-6C75C9173A5C}" srcId="{EA94668B-EEE7-4E66-9C3E-FB8BE14A6257}" destId="{FF6CFE97-D572-457E-B8DD-226EF039F6AB}" srcOrd="0" destOrd="0" parTransId="{1E71AF7D-BBC2-43A1-A6C7-87FB0153858A}" sibTransId="{4359DC50-071C-4CB6-8780-EE0BDDE814A0}"/>
    <dgm:cxn modelId="{0AF47019-499C-40D2-88D1-072723C5B081}" type="presOf" srcId="{EA94668B-EEE7-4E66-9C3E-FB8BE14A6257}" destId="{77B34CA1-FCE9-415B-8A9C-218669632554}" srcOrd="1" destOrd="0" presId="urn:microsoft.com/office/officeart/2005/8/layout/list1"/>
    <dgm:cxn modelId="{C83BC81C-D405-430A-92D8-924E2034FD18}" type="presOf" srcId="{8249CEA7-4550-481F-A551-6919885B727E}" destId="{68F5D7A8-350E-4911-BA53-0912EEF1A032}" srcOrd="0" destOrd="1" presId="urn:microsoft.com/office/officeart/2005/8/layout/list1"/>
    <dgm:cxn modelId="{3716D036-0F1A-4339-BE70-4213D48DF749}" type="presOf" srcId="{AA5FA2B7-2C33-41C1-A674-2887FFDDC93F}" destId="{5F2D6C93-6AC9-4490-A8F4-8316E74B2FCE}" srcOrd="0" destOrd="0" presId="urn:microsoft.com/office/officeart/2005/8/layout/list1"/>
    <dgm:cxn modelId="{3C638441-ACF3-41C0-A8F7-0470F4E967AE}" srcId="{3F1F432D-F729-4C29-A99C-65F92E214068}" destId="{F121F60D-99A8-457C-BDF1-03533BAB5B10}" srcOrd="0" destOrd="0" parTransId="{0942D863-A2DB-4404-82AD-E54F3F808F1E}" sibTransId="{B099E740-4D9B-4C4C-9FC0-5D19AF965744}"/>
    <dgm:cxn modelId="{17036C67-6758-4A4C-960E-E6605DD97210}" type="presOf" srcId="{CA7DDC1E-84FB-48F6-BF20-0696F27076B8}" destId="{68F5D7A8-350E-4911-BA53-0912EEF1A032}" srcOrd="0" destOrd="0" presId="urn:microsoft.com/office/officeart/2005/8/layout/list1"/>
    <dgm:cxn modelId="{1F1D5847-5750-46E1-A0CA-C89A5787C5CC}" type="presOf" srcId="{03C61266-BD9C-495B-BB30-9373B0A10AE0}" destId="{68F5D7A8-350E-4911-BA53-0912EEF1A032}" srcOrd="0" destOrd="2" presId="urn:microsoft.com/office/officeart/2005/8/layout/list1"/>
    <dgm:cxn modelId="{CE05A06B-D6B2-4DA5-AB12-72921FB5B688}" srcId="{AA5FA2B7-2C33-41C1-A674-2887FFDDC93F}" destId="{03C61266-BD9C-495B-BB30-9373B0A10AE0}" srcOrd="2" destOrd="0" parTransId="{38FAEE50-66A2-43FD-8882-2B854F0FB844}" sibTransId="{967D4F15-CC22-4285-8245-4135FEAACFAA}"/>
    <dgm:cxn modelId="{DDAE3B4E-1DC2-4D4D-AFDC-25BDC5F85BEF}" srcId="{87F7FBED-27B4-4F02-AF1B-28934B93492C}" destId="{3F1F432D-F729-4C29-A99C-65F92E214068}" srcOrd="2" destOrd="0" parTransId="{19D545C1-81E2-45DD-9E8F-CB03272FB077}" sibTransId="{E1BB17E6-1BFC-4202-8C46-84A0BB89EBC1}"/>
    <dgm:cxn modelId="{21B05B4F-5B98-487F-B880-B196FC381D59}" type="presOf" srcId="{3F1F432D-F729-4C29-A99C-65F92E214068}" destId="{AE053F91-3FE0-4EB9-9B22-F05B4BC5E71D}" srcOrd="0" destOrd="0" presId="urn:microsoft.com/office/officeart/2005/8/layout/list1"/>
    <dgm:cxn modelId="{39AF8273-EEDA-47E4-B0D6-4F3FFE33747D}" type="presOf" srcId="{AA5FA2B7-2C33-41C1-A674-2887FFDDC93F}" destId="{E9999161-8BD5-4F57-AAAC-53E60086027F}" srcOrd="1" destOrd="0" presId="urn:microsoft.com/office/officeart/2005/8/layout/list1"/>
    <dgm:cxn modelId="{9039F479-F912-4542-B128-8DB1FF9F0A52}" srcId="{3F1F432D-F729-4C29-A99C-65F92E214068}" destId="{E0788817-E6E6-481C-8B00-A2BD6847EBAE}" srcOrd="1" destOrd="0" parTransId="{8481039F-40C9-45BF-B4A2-DBB88551B06D}" sibTransId="{EE92B6BF-ACFB-453A-844F-0BA1988ABACB}"/>
    <dgm:cxn modelId="{B4C2F181-02B1-4152-B2B7-7EC891EC04B9}" type="presOf" srcId="{F121F60D-99A8-457C-BDF1-03533BAB5B10}" destId="{BE801F25-BEA7-4734-AD1D-5A366A97FCD2}" srcOrd="0" destOrd="0" presId="urn:microsoft.com/office/officeart/2005/8/layout/list1"/>
    <dgm:cxn modelId="{F63E8682-00AA-45FE-A9D8-FD4DBE661E81}" type="presOf" srcId="{87F7FBED-27B4-4F02-AF1B-28934B93492C}" destId="{B1622753-376B-4BAC-86F5-EBF919F8DFE3}" srcOrd="0" destOrd="0" presId="urn:microsoft.com/office/officeart/2005/8/layout/list1"/>
    <dgm:cxn modelId="{15678D84-8BED-4E47-888B-5FEE544E3311}" type="presOf" srcId="{42D15AA4-09D1-4868-B674-F4C24D6CF017}" destId="{20A77256-1103-45A3-A8C0-834C22DD1ABB}" srcOrd="0" destOrd="2" presId="urn:microsoft.com/office/officeart/2005/8/layout/list1"/>
    <dgm:cxn modelId="{D711D685-4415-4D26-AF27-B69FC8FF2967}" srcId="{EA94668B-EEE7-4E66-9C3E-FB8BE14A6257}" destId="{FF0A6644-4588-45FD-B926-EB0BC913FD66}" srcOrd="1" destOrd="0" parTransId="{72223EDF-7112-4E5C-93C7-CA58C5F369AB}" sibTransId="{D3877A39-7799-40ED-92A8-3765D55C93B1}"/>
    <dgm:cxn modelId="{8E836488-AE62-4A59-910A-AB993D726DE3}" type="presOf" srcId="{E0788817-E6E6-481C-8B00-A2BD6847EBAE}" destId="{BE801F25-BEA7-4734-AD1D-5A366A97FCD2}" srcOrd="0" destOrd="1" presId="urn:microsoft.com/office/officeart/2005/8/layout/list1"/>
    <dgm:cxn modelId="{AA70E388-553D-406C-9A1D-1CE588AAEE2D}" type="presOf" srcId="{FF0A6644-4588-45FD-B926-EB0BC913FD66}" destId="{20A77256-1103-45A3-A8C0-834C22DD1ABB}" srcOrd="0" destOrd="1" presId="urn:microsoft.com/office/officeart/2005/8/layout/list1"/>
    <dgm:cxn modelId="{E787248F-D6C4-4140-91CB-8C5BEBD73020}" type="presOf" srcId="{FF6CFE97-D572-457E-B8DD-226EF039F6AB}" destId="{20A77256-1103-45A3-A8C0-834C22DD1ABB}" srcOrd="0" destOrd="0" presId="urn:microsoft.com/office/officeart/2005/8/layout/list1"/>
    <dgm:cxn modelId="{FB20E091-0AE6-44D9-A900-E28B2FB9422C}" srcId="{EA94668B-EEE7-4E66-9C3E-FB8BE14A6257}" destId="{42D15AA4-09D1-4868-B674-F4C24D6CF017}" srcOrd="2" destOrd="0" parTransId="{60F12137-487E-400A-B134-03A7E231D4E2}" sibTransId="{F94F8D64-C488-4D22-988F-42A8D50F07C1}"/>
    <dgm:cxn modelId="{19075596-E6FE-4A29-ABD2-A5F5F90F6913}" srcId="{87F7FBED-27B4-4F02-AF1B-28934B93492C}" destId="{EA94668B-EEE7-4E66-9C3E-FB8BE14A6257}" srcOrd="1" destOrd="0" parTransId="{7BACF3EE-B0A5-425E-AFA2-D282674000F6}" sibTransId="{E9CD199B-C2BF-468C-8F7C-48E322D7FE99}"/>
    <dgm:cxn modelId="{6E4890AE-65C7-4EC1-B395-626078468226}" srcId="{AA5FA2B7-2C33-41C1-A674-2887FFDDC93F}" destId="{8249CEA7-4550-481F-A551-6919885B727E}" srcOrd="1" destOrd="0" parTransId="{68EF5620-57D8-4A87-9FDF-6A94FFF18447}" sibTransId="{C3A29964-F00A-4396-8EE7-649665BA2DB4}"/>
    <dgm:cxn modelId="{0230B5B0-A59A-4E6F-9F2A-D7144E843363}" type="presOf" srcId="{EA94668B-EEE7-4E66-9C3E-FB8BE14A6257}" destId="{3BE7DEBA-5E11-43D7-BEEE-91CF0CA60477}" srcOrd="0" destOrd="0" presId="urn:microsoft.com/office/officeart/2005/8/layout/list1"/>
    <dgm:cxn modelId="{841FC5B2-4ECC-4FE0-B6CC-165512EFDE5A}" srcId="{AA5FA2B7-2C33-41C1-A674-2887FFDDC93F}" destId="{CA7DDC1E-84FB-48F6-BF20-0696F27076B8}" srcOrd="0" destOrd="0" parTransId="{500D3420-CBCD-4BB9-B92D-56B4C9CB732E}" sibTransId="{83259259-4356-4FB1-80B1-23D515E1455A}"/>
    <dgm:cxn modelId="{FB0525C6-13EC-403A-ABA0-C1486E9C4397}" srcId="{87F7FBED-27B4-4F02-AF1B-28934B93492C}" destId="{AA5FA2B7-2C33-41C1-A674-2887FFDDC93F}" srcOrd="0" destOrd="0" parTransId="{A7AC0BDF-FADE-48CA-90B7-C071F13DE17C}" sibTransId="{BD49776B-8C48-4525-8187-3C61DA407FB4}"/>
    <dgm:cxn modelId="{558678CA-11BE-4EF7-8DA1-9F54DF58CA3F}" type="presOf" srcId="{3F1F432D-F729-4C29-A99C-65F92E214068}" destId="{7F416ED6-AED3-454D-BEF6-389CCCDB6C4C}" srcOrd="1" destOrd="0" presId="urn:microsoft.com/office/officeart/2005/8/layout/list1"/>
    <dgm:cxn modelId="{14A455D0-0647-44D5-841F-3B271C6C5CB3}" type="presOf" srcId="{91CA29AB-5BFE-4793-A029-BC1A5B08F8CA}" destId="{BE801F25-BEA7-4734-AD1D-5A366A97FCD2}" srcOrd="0" destOrd="2" presId="urn:microsoft.com/office/officeart/2005/8/layout/list1"/>
    <dgm:cxn modelId="{C53557F6-F9B4-44C9-8131-74979CFFE2AD}" srcId="{3F1F432D-F729-4C29-A99C-65F92E214068}" destId="{91CA29AB-5BFE-4793-A029-BC1A5B08F8CA}" srcOrd="2" destOrd="0" parTransId="{259AAB1B-7C69-4CC0-9410-61F25979CDFC}" sibTransId="{B067A119-24DB-46FC-9C2F-AFF57325CF54}"/>
    <dgm:cxn modelId="{CAB736CC-C571-4204-9BA3-999CD7403D5B}" type="presParOf" srcId="{B1622753-376B-4BAC-86F5-EBF919F8DFE3}" destId="{330D87AE-136B-440A-A0D1-99BA384D0B07}" srcOrd="0" destOrd="0" presId="urn:microsoft.com/office/officeart/2005/8/layout/list1"/>
    <dgm:cxn modelId="{496E4E95-1290-4746-B39F-0108B28CF34F}" type="presParOf" srcId="{330D87AE-136B-440A-A0D1-99BA384D0B07}" destId="{5F2D6C93-6AC9-4490-A8F4-8316E74B2FCE}" srcOrd="0" destOrd="0" presId="urn:microsoft.com/office/officeart/2005/8/layout/list1"/>
    <dgm:cxn modelId="{8BC57656-B3EA-43CC-A1E8-52D36F3D67A4}" type="presParOf" srcId="{330D87AE-136B-440A-A0D1-99BA384D0B07}" destId="{E9999161-8BD5-4F57-AAAC-53E60086027F}" srcOrd="1" destOrd="0" presId="urn:microsoft.com/office/officeart/2005/8/layout/list1"/>
    <dgm:cxn modelId="{9F4AFC74-F53E-477C-98C8-FB993835244B}" type="presParOf" srcId="{B1622753-376B-4BAC-86F5-EBF919F8DFE3}" destId="{428109BB-EABC-459C-9DA6-1856EB557A6B}" srcOrd="1" destOrd="0" presId="urn:microsoft.com/office/officeart/2005/8/layout/list1"/>
    <dgm:cxn modelId="{A02A41B7-7F41-48E5-9444-3A547BF62802}" type="presParOf" srcId="{B1622753-376B-4BAC-86F5-EBF919F8DFE3}" destId="{68F5D7A8-350E-4911-BA53-0912EEF1A032}" srcOrd="2" destOrd="0" presId="urn:microsoft.com/office/officeart/2005/8/layout/list1"/>
    <dgm:cxn modelId="{30F3620A-D1E3-4D17-89ED-3DAFE4FC5343}" type="presParOf" srcId="{B1622753-376B-4BAC-86F5-EBF919F8DFE3}" destId="{40698B3B-96EB-44A6-A243-94F40BDAFB4F}" srcOrd="3" destOrd="0" presId="urn:microsoft.com/office/officeart/2005/8/layout/list1"/>
    <dgm:cxn modelId="{B47C69AB-764C-4E79-835C-FBB4FD338733}" type="presParOf" srcId="{B1622753-376B-4BAC-86F5-EBF919F8DFE3}" destId="{DACE6C67-8180-4021-B8E6-5A5AB769B3A5}" srcOrd="4" destOrd="0" presId="urn:microsoft.com/office/officeart/2005/8/layout/list1"/>
    <dgm:cxn modelId="{4ED7F3F1-B7BC-4C02-B70C-2EEDF5A18237}" type="presParOf" srcId="{DACE6C67-8180-4021-B8E6-5A5AB769B3A5}" destId="{3BE7DEBA-5E11-43D7-BEEE-91CF0CA60477}" srcOrd="0" destOrd="0" presId="urn:microsoft.com/office/officeart/2005/8/layout/list1"/>
    <dgm:cxn modelId="{9815AE18-90FF-4BF1-9E12-1C8033696CED}" type="presParOf" srcId="{DACE6C67-8180-4021-B8E6-5A5AB769B3A5}" destId="{77B34CA1-FCE9-415B-8A9C-218669632554}" srcOrd="1" destOrd="0" presId="urn:microsoft.com/office/officeart/2005/8/layout/list1"/>
    <dgm:cxn modelId="{96DA25EB-9551-4825-BF9C-A3F9FDF1C19C}" type="presParOf" srcId="{B1622753-376B-4BAC-86F5-EBF919F8DFE3}" destId="{872B1E92-3115-480A-87B9-FC698292A95D}" srcOrd="5" destOrd="0" presId="urn:microsoft.com/office/officeart/2005/8/layout/list1"/>
    <dgm:cxn modelId="{F9BBB0A8-DEA0-4892-9509-AAB39D0005D1}" type="presParOf" srcId="{B1622753-376B-4BAC-86F5-EBF919F8DFE3}" destId="{20A77256-1103-45A3-A8C0-834C22DD1ABB}" srcOrd="6" destOrd="0" presId="urn:microsoft.com/office/officeart/2005/8/layout/list1"/>
    <dgm:cxn modelId="{683BED6A-FA54-43A5-A828-C2238E1C31DF}" type="presParOf" srcId="{B1622753-376B-4BAC-86F5-EBF919F8DFE3}" destId="{BE335880-53DD-4B1D-B2F9-3D7171B70C39}" srcOrd="7" destOrd="0" presId="urn:microsoft.com/office/officeart/2005/8/layout/list1"/>
    <dgm:cxn modelId="{7ECD3427-EBE8-4FB7-80A1-E9138C86AF25}" type="presParOf" srcId="{B1622753-376B-4BAC-86F5-EBF919F8DFE3}" destId="{D88A90A3-9EBF-4462-843E-7EC61A2872DE}" srcOrd="8" destOrd="0" presId="urn:microsoft.com/office/officeart/2005/8/layout/list1"/>
    <dgm:cxn modelId="{33C2B5FE-9D15-4D12-A46B-E6586E434C28}" type="presParOf" srcId="{D88A90A3-9EBF-4462-843E-7EC61A2872DE}" destId="{AE053F91-3FE0-4EB9-9B22-F05B4BC5E71D}" srcOrd="0" destOrd="0" presId="urn:microsoft.com/office/officeart/2005/8/layout/list1"/>
    <dgm:cxn modelId="{4F1EBE72-B5A0-4FFA-B8AE-17C440060D9A}" type="presParOf" srcId="{D88A90A3-9EBF-4462-843E-7EC61A2872DE}" destId="{7F416ED6-AED3-454D-BEF6-389CCCDB6C4C}" srcOrd="1" destOrd="0" presId="urn:microsoft.com/office/officeart/2005/8/layout/list1"/>
    <dgm:cxn modelId="{55965B41-9A38-4744-9E7D-4CA2AC99A902}" type="presParOf" srcId="{B1622753-376B-4BAC-86F5-EBF919F8DFE3}" destId="{B1B8CBB4-7DC6-470A-8A63-CAE2DA7A8B57}" srcOrd="9" destOrd="0" presId="urn:microsoft.com/office/officeart/2005/8/layout/list1"/>
    <dgm:cxn modelId="{D2437AF5-39B7-4FDC-A8F1-AEA7B4D628B7}" type="presParOf" srcId="{B1622753-376B-4BAC-86F5-EBF919F8DFE3}" destId="{BE801F25-BEA7-4734-AD1D-5A366A97FCD2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34B3D78-C336-4C81-AE42-1337FBF40A83}" type="doc">
      <dgm:prSet loTypeId="urn:microsoft.com/office/officeart/2005/8/layout/vProcess5" loCatId="process" qsTypeId="urn:microsoft.com/office/officeart/2005/8/quickstyle/simple5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EEB4A7E6-BBB6-41F9-BAD6-78861247BCDE}">
      <dgm:prSet/>
      <dgm:spPr/>
      <dgm:t>
        <a:bodyPr/>
        <a:lstStyle/>
        <a:p>
          <a:r>
            <a:rPr lang="nl-NL"/>
            <a:t>Pagona Vitticeps</a:t>
          </a:r>
          <a:endParaRPr lang="en-US"/>
        </a:p>
      </dgm:t>
    </dgm:pt>
    <dgm:pt modelId="{C79C802A-79FD-4A0D-B587-76007BFDB6CB}" type="parTrans" cxnId="{967923A7-38FB-4216-9D38-EC296778A1E4}">
      <dgm:prSet/>
      <dgm:spPr/>
      <dgm:t>
        <a:bodyPr/>
        <a:lstStyle/>
        <a:p>
          <a:endParaRPr lang="en-US"/>
        </a:p>
      </dgm:t>
    </dgm:pt>
    <dgm:pt modelId="{791A4AE7-2D90-46C9-92BF-BBD315B5F55C}" type="sibTrans" cxnId="{967923A7-38FB-4216-9D38-EC296778A1E4}">
      <dgm:prSet/>
      <dgm:spPr/>
      <dgm:t>
        <a:bodyPr/>
        <a:lstStyle/>
        <a:p>
          <a:endParaRPr lang="en-US"/>
        </a:p>
      </dgm:t>
    </dgm:pt>
    <dgm:pt modelId="{C5557697-D646-44B3-8790-F3C6261C4B1B}">
      <dgm:prSet/>
      <dgm:spPr/>
      <dgm:t>
        <a:bodyPr/>
        <a:lstStyle/>
        <a:p>
          <a:r>
            <a:rPr lang="nl-NL"/>
            <a:t>Leefgebied = het oosten van Australie</a:t>
          </a:r>
          <a:endParaRPr lang="en-US"/>
        </a:p>
      </dgm:t>
    </dgm:pt>
    <dgm:pt modelId="{6955E7A5-168A-4A49-BC7E-0FAEDCA92C2C}" type="parTrans" cxnId="{4610F0C0-8661-4B93-A304-29231A533331}">
      <dgm:prSet/>
      <dgm:spPr/>
      <dgm:t>
        <a:bodyPr/>
        <a:lstStyle/>
        <a:p>
          <a:endParaRPr lang="en-US"/>
        </a:p>
      </dgm:t>
    </dgm:pt>
    <dgm:pt modelId="{E3F2B4BA-A532-4B69-89E0-F44D502548CD}" type="sibTrans" cxnId="{4610F0C0-8661-4B93-A304-29231A533331}">
      <dgm:prSet/>
      <dgm:spPr/>
      <dgm:t>
        <a:bodyPr/>
        <a:lstStyle/>
        <a:p>
          <a:endParaRPr lang="en-US"/>
        </a:p>
      </dgm:t>
    </dgm:pt>
    <dgm:pt modelId="{C864502F-8AB9-4AF1-BD4B-1901AE104A37}">
      <dgm:prSet/>
      <dgm:spPr/>
      <dgm:t>
        <a:bodyPr/>
        <a:lstStyle/>
        <a:p>
          <a:r>
            <a:rPr lang="nl-NL"/>
            <a:t>Zijn reptielen, en vallen onder de hagedissen</a:t>
          </a:r>
          <a:endParaRPr lang="en-US"/>
        </a:p>
      </dgm:t>
    </dgm:pt>
    <dgm:pt modelId="{99977589-0541-4D5A-BBFC-7210EE5C45DF}" type="parTrans" cxnId="{49D75D58-C5E2-4863-B089-4588CE5138C9}">
      <dgm:prSet/>
      <dgm:spPr/>
      <dgm:t>
        <a:bodyPr/>
        <a:lstStyle/>
        <a:p>
          <a:endParaRPr lang="en-US"/>
        </a:p>
      </dgm:t>
    </dgm:pt>
    <dgm:pt modelId="{A68DBC09-7F42-43D6-B63B-5C5649FA8303}" type="sibTrans" cxnId="{49D75D58-C5E2-4863-B089-4588CE5138C9}">
      <dgm:prSet/>
      <dgm:spPr/>
      <dgm:t>
        <a:bodyPr/>
        <a:lstStyle/>
        <a:p>
          <a:endParaRPr lang="en-US"/>
        </a:p>
      </dgm:t>
    </dgm:pt>
    <dgm:pt modelId="{C1A44332-91E2-4F3B-93F2-776DBF814D97}" type="pres">
      <dgm:prSet presAssocID="{434B3D78-C336-4C81-AE42-1337FBF40A83}" presName="outerComposite" presStyleCnt="0">
        <dgm:presLayoutVars>
          <dgm:chMax val="5"/>
          <dgm:dir/>
          <dgm:resizeHandles val="exact"/>
        </dgm:presLayoutVars>
      </dgm:prSet>
      <dgm:spPr/>
    </dgm:pt>
    <dgm:pt modelId="{6DDD5611-AC6C-4E16-A525-17C3A7EBC98F}" type="pres">
      <dgm:prSet presAssocID="{434B3D78-C336-4C81-AE42-1337FBF40A83}" presName="dummyMaxCanvas" presStyleCnt="0">
        <dgm:presLayoutVars/>
      </dgm:prSet>
      <dgm:spPr/>
    </dgm:pt>
    <dgm:pt modelId="{D5BBA428-F214-43F5-9943-A434353AE078}" type="pres">
      <dgm:prSet presAssocID="{434B3D78-C336-4C81-AE42-1337FBF40A83}" presName="ThreeNodes_1" presStyleLbl="node1" presStyleIdx="0" presStyleCnt="3">
        <dgm:presLayoutVars>
          <dgm:bulletEnabled val="1"/>
        </dgm:presLayoutVars>
      </dgm:prSet>
      <dgm:spPr/>
    </dgm:pt>
    <dgm:pt modelId="{6ACA8A19-ABB4-4E29-B1DB-010CDCA6740D}" type="pres">
      <dgm:prSet presAssocID="{434B3D78-C336-4C81-AE42-1337FBF40A83}" presName="ThreeNodes_2" presStyleLbl="node1" presStyleIdx="1" presStyleCnt="3">
        <dgm:presLayoutVars>
          <dgm:bulletEnabled val="1"/>
        </dgm:presLayoutVars>
      </dgm:prSet>
      <dgm:spPr/>
    </dgm:pt>
    <dgm:pt modelId="{AA5CDE85-47A2-4BBA-A8AC-3ACECD0167EC}" type="pres">
      <dgm:prSet presAssocID="{434B3D78-C336-4C81-AE42-1337FBF40A83}" presName="ThreeNodes_3" presStyleLbl="node1" presStyleIdx="2" presStyleCnt="3">
        <dgm:presLayoutVars>
          <dgm:bulletEnabled val="1"/>
        </dgm:presLayoutVars>
      </dgm:prSet>
      <dgm:spPr/>
    </dgm:pt>
    <dgm:pt modelId="{FC4C843C-201F-4FDC-9ED3-CEFBD46D39E3}" type="pres">
      <dgm:prSet presAssocID="{434B3D78-C336-4C81-AE42-1337FBF40A83}" presName="ThreeConn_1-2" presStyleLbl="fgAccFollowNode1" presStyleIdx="0" presStyleCnt="2">
        <dgm:presLayoutVars>
          <dgm:bulletEnabled val="1"/>
        </dgm:presLayoutVars>
      </dgm:prSet>
      <dgm:spPr/>
    </dgm:pt>
    <dgm:pt modelId="{4A4500DF-D9A4-47F9-879F-46FC8F42D348}" type="pres">
      <dgm:prSet presAssocID="{434B3D78-C336-4C81-AE42-1337FBF40A83}" presName="ThreeConn_2-3" presStyleLbl="fgAccFollowNode1" presStyleIdx="1" presStyleCnt="2">
        <dgm:presLayoutVars>
          <dgm:bulletEnabled val="1"/>
        </dgm:presLayoutVars>
      </dgm:prSet>
      <dgm:spPr/>
    </dgm:pt>
    <dgm:pt modelId="{7FF09120-3E9C-4AA1-B3E3-95D096B8A633}" type="pres">
      <dgm:prSet presAssocID="{434B3D78-C336-4C81-AE42-1337FBF40A83}" presName="ThreeNodes_1_text" presStyleLbl="node1" presStyleIdx="2" presStyleCnt="3">
        <dgm:presLayoutVars>
          <dgm:bulletEnabled val="1"/>
        </dgm:presLayoutVars>
      </dgm:prSet>
      <dgm:spPr/>
    </dgm:pt>
    <dgm:pt modelId="{E4CC6D2E-36F3-41AA-B8C9-362C10F1208D}" type="pres">
      <dgm:prSet presAssocID="{434B3D78-C336-4C81-AE42-1337FBF40A83}" presName="ThreeNodes_2_text" presStyleLbl="node1" presStyleIdx="2" presStyleCnt="3">
        <dgm:presLayoutVars>
          <dgm:bulletEnabled val="1"/>
        </dgm:presLayoutVars>
      </dgm:prSet>
      <dgm:spPr/>
    </dgm:pt>
    <dgm:pt modelId="{D157C670-D655-4F10-98F2-AA1A2D9F0364}" type="pres">
      <dgm:prSet presAssocID="{434B3D78-C336-4C81-AE42-1337FBF40A83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77D79810-3017-4BD4-9DBA-56FEA7D664D0}" type="presOf" srcId="{C864502F-8AB9-4AF1-BD4B-1901AE104A37}" destId="{AA5CDE85-47A2-4BBA-A8AC-3ACECD0167EC}" srcOrd="0" destOrd="0" presId="urn:microsoft.com/office/officeart/2005/8/layout/vProcess5"/>
    <dgm:cxn modelId="{C2571B3C-9E73-473D-BEB2-5F3AA11050AA}" type="presOf" srcId="{C5557697-D646-44B3-8790-F3C6261C4B1B}" destId="{6ACA8A19-ABB4-4E29-B1DB-010CDCA6740D}" srcOrd="0" destOrd="0" presId="urn:microsoft.com/office/officeart/2005/8/layout/vProcess5"/>
    <dgm:cxn modelId="{F6F6D23F-AFEB-41D8-80C9-E48667522A57}" type="presOf" srcId="{EEB4A7E6-BBB6-41F9-BAD6-78861247BCDE}" destId="{7FF09120-3E9C-4AA1-B3E3-95D096B8A633}" srcOrd="1" destOrd="0" presId="urn:microsoft.com/office/officeart/2005/8/layout/vProcess5"/>
    <dgm:cxn modelId="{92467461-D5F3-471F-A668-D715F647584D}" type="presOf" srcId="{C864502F-8AB9-4AF1-BD4B-1901AE104A37}" destId="{D157C670-D655-4F10-98F2-AA1A2D9F0364}" srcOrd="1" destOrd="0" presId="urn:microsoft.com/office/officeart/2005/8/layout/vProcess5"/>
    <dgm:cxn modelId="{49D75D58-C5E2-4863-B089-4588CE5138C9}" srcId="{434B3D78-C336-4C81-AE42-1337FBF40A83}" destId="{C864502F-8AB9-4AF1-BD4B-1901AE104A37}" srcOrd="2" destOrd="0" parTransId="{99977589-0541-4D5A-BBFC-7210EE5C45DF}" sibTransId="{A68DBC09-7F42-43D6-B63B-5C5649FA8303}"/>
    <dgm:cxn modelId="{22111A9E-492C-403A-AA92-4D079B16FB10}" type="presOf" srcId="{434B3D78-C336-4C81-AE42-1337FBF40A83}" destId="{C1A44332-91E2-4F3B-93F2-776DBF814D97}" srcOrd="0" destOrd="0" presId="urn:microsoft.com/office/officeart/2005/8/layout/vProcess5"/>
    <dgm:cxn modelId="{967923A7-38FB-4216-9D38-EC296778A1E4}" srcId="{434B3D78-C336-4C81-AE42-1337FBF40A83}" destId="{EEB4A7E6-BBB6-41F9-BAD6-78861247BCDE}" srcOrd="0" destOrd="0" parTransId="{C79C802A-79FD-4A0D-B587-76007BFDB6CB}" sibTransId="{791A4AE7-2D90-46C9-92BF-BBD315B5F55C}"/>
    <dgm:cxn modelId="{760013AF-EF9C-4B68-8C00-DC4295F60727}" type="presOf" srcId="{E3F2B4BA-A532-4B69-89E0-F44D502548CD}" destId="{4A4500DF-D9A4-47F9-879F-46FC8F42D348}" srcOrd="0" destOrd="0" presId="urn:microsoft.com/office/officeart/2005/8/layout/vProcess5"/>
    <dgm:cxn modelId="{F093B0C0-DA6B-46EA-9198-6B43B5A1634F}" type="presOf" srcId="{791A4AE7-2D90-46C9-92BF-BBD315B5F55C}" destId="{FC4C843C-201F-4FDC-9ED3-CEFBD46D39E3}" srcOrd="0" destOrd="0" presId="urn:microsoft.com/office/officeart/2005/8/layout/vProcess5"/>
    <dgm:cxn modelId="{4610F0C0-8661-4B93-A304-29231A533331}" srcId="{434B3D78-C336-4C81-AE42-1337FBF40A83}" destId="{C5557697-D646-44B3-8790-F3C6261C4B1B}" srcOrd="1" destOrd="0" parTransId="{6955E7A5-168A-4A49-BC7E-0FAEDCA92C2C}" sibTransId="{E3F2B4BA-A532-4B69-89E0-F44D502548CD}"/>
    <dgm:cxn modelId="{58A16FC5-ED36-41B1-950C-F544D2DF4D78}" type="presOf" srcId="{EEB4A7E6-BBB6-41F9-BAD6-78861247BCDE}" destId="{D5BBA428-F214-43F5-9943-A434353AE078}" srcOrd="0" destOrd="0" presId="urn:microsoft.com/office/officeart/2005/8/layout/vProcess5"/>
    <dgm:cxn modelId="{09A466EA-DDDC-477F-B915-F4173327532D}" type="presOf" srcId="{C5557697-D646-44B3-8790-F3C6261C4B1B}" destId="{E4CC6D2E-36F3-41AA-B8C9-362C10F1208D}" srcOrd="1" destOrd="0" presId="urn:microsoft.com/office/officeart/2005/8/layout/vProcess5"/>
    <dgm:cxn modelId="{51DC3074-EB26-483D-9610-078DF26BD7C0}" type="presParOf" srcId="{C1A44332-91E2-4F3B-93F2-776DBF814D97}" destId="{6DDD5611-AC6C-4E16-A525-17C3A7EBC98F}" srcOrd="0" destOrd="0" presId="urn:microsoft.com/office/officeart/2005/8/layout/vProcess5"/>
    <dgm:cxn modelId="{32A5948C-463B-449A-A489-9F0B1B3D94AF}" type="presParOf" srcId="{C1A44332-91E2-4F3B-93F2-776DBF814D97}" destId="{D5BBA428-F214-43F5-9943-A434353AE078}" srcOrd="1" destOrd="0" presId="urn:microsoft.com/office/officeart/2005/8/layout/vProcess5"/>
    <dgm:cxn modelId="{02BAAA2A-5EC0-4166-9AF1-0A022E2EF474}" type="presParOf" srcId="{C1A44332-91E2-4F3B-93F2-776DBF814D97}" destId="{6ACA8A19-ABB4-4E29-B1DB-010CDCA6740D}" srcOrd="2" destOrd="0" presId="urn:microsoft.com/office/officeart/2005/8/layout/vProcess5"/>
    <dgm:cxn modelId="{C20FBD7C-2D4C-432F-A0FE-1C2FD7311435}" type="presParOf" srcId="{C1A44332-91E2-4F3B-93F2-776DBF814D97}" destId="{AA5CDE85-47A2-4BBA-A8AC-3ACECD0167EC}" srcOrd="3" destOrd="0" presId="urn:microsoft.com/office/officeart/2005/8/layout/vProcess5"/>
    <dgm:cxn modelId="{84687081-458C-4D4D-ABD1-A37741A2BDCE}" type="presParOf" srcId="{C1A44332-91E2-4F3B-93F2-776DBF814D97}" destId="{FC4C843C-201F-4FDC-9ED3-CEFBD46D39E3}" srcOrd="4" destOrd="0" presId="urn:microsoft.com/office/officeart/2005/8/layout/vProcess5"/>
    <dgm:cxn modelId="{A010B90C-0CEB-4EA7-88F9-681FDC5F49E3}" type="presParOf" srcId="{C1A44332-91E2-4F3B-93F2-776DBF814D97}" destId="{4A4500DF-D9A4-47F9-879F-46FC8F42D348}" srcOrd="5" destOrd="0" presId="urn:microsoft.com/office/officeart/2005/8/layout/vProcess5"/>
    <dgm:cxn modelId="{FD84A2FC-0489-4C30-8CA5-AE332D7D702C}" type="presParOf" srcId="{C1A44332-91E2-4F3B-93F2-776DBF814D97}" destId="{7FF09120-3E9C-4AA1-B3E3-95D096B8A633}" srcOrd="6" destOrd="0" presId="urn:microsoft.com/office/officeart/2005/8/layout/vProcess5"/>
    <dgm:cxn modelId="{7E5C3787-3831-42D1-A503-8D8E707E8807}" type="presParOf" srcId="{C1A44332-91E2-4F3B-93F2-776DBF814D97}" destId="{E4CC6D2E-36F3-41AA-B8C9-362C10F1208D}" srcOrd="7" destOrd="0" presId="urn:microsoft.com/office/officeart/2005/8/layout/vProcess5"/>
    <dgm:cxn modelId="{C25A5F90-2599-446A-9569-F20ED90970AC}" type="presParOf" srcId="{C1A44332-91E2-4F3B-93F2-776DBF814D97}" destId="{D157C670-D655-4F10-98F2-AA1A2D9F0364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9B84E4A-0BE4-434F-AFEB-8C3BEE3B36FE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3AC0ADBA-8E17-4D25-82FE-603680EE8477}">
      <dgm:prSet/>
      <dgm:spPr/>
      <dgm:t>
        <a:bodyPr/>
        <a:lstStyle/>
        <a:p>
          <a:r>
            <a:rPr lang="nl-NL"/>
            <a:t>Tussen de 40 en 50 cm </a:t>
          </a:r>
          <a:endParaRPr lang="en-US"/>
        </a:p>
      </dgm:t>
    </dgm:pt>
    <dgm:pt modelId="{8C1EFEAC-327E-497D-8F6F-28BE78F03E44}" type="parTrans" cxnId="{094D3D93-CE99-4FFA-A221-10BBE03F7DCE}">
      <dgm:prSet/>
      <dgm:spPr/>
      <dgm:t>
        <a:bodyPr/>
        <a:lstStyle/>
        <a:p>
          <a:endParaRPr lang="en-US"/>
        </a:p>
      </dgm:t>
    </dgm:pt>
    <dgm:pt modelId="{D2703926-E9F1-493B-AB46-09D2837FBFDB}" type="sibTrans" cxnId="{094D3D93-CE99-4FFA-A221-10BBE03F7DCE}">
      <dgm:prSet/>
      <dgm:spPr/>
      <dgm:t>
        <a:bodyPr/>
        <a:lstStyle/>
        <a:p>
          <a:endParaRPr lang="en-US"/>
        </a:p>
      </dgm:t>
    </dgm:pt>
    <dgm:pt modelId="{1EF6E6A5-D7D8-41AA-A901-EDEBD5FB2446}">
      <dgm:prSet/>
      <dgm:spPr/>
      <dgm:t>
        <a:bodyPr/>
        <a:lstStyle/>
        <a:p>
          <a:r>
            <a:rPr lang="nl-NL"/>
            <a:t>Driehoekige kop</a:t>
          </a:r>
          <a:endParaRPr lang="en-US"/>
        </a:p>
      </dgm:t>
    </dgm:pt>
    <dgm:pt modelId="{C39930BD-3DAA-487E-B8AC-4268272755EF}" type="parTrans" cxnId="{BC18C90B-77AE-4D18-82D8-04B4548B2B9C}">
      <dgm:prSet/>
      <dgm:spPr/>
      <dgm:t>
        <a:bodyPr/>
        <a:lstStyle/>
        <a:p>
          <a:endParaRPr lang="en-US"/>
        </a:p>
      </dgm:t>
    </dgm:pt>
    <dgm:pt modelId="{299053F9-2A42-4AD4-8C68-F62DDC0C0195}" type="sibTrans" cxnId="{BC18C90B-77AE-4D18-82D8-04B4548B2B9C}">
      <dgm:prSet/>
      <dgm:spPr/>
      <dgm:t>
        <a:bodyPr/>
        <a:lstStyle/>
        <a:p>
          <a:endParaRPr lang="en-US"/>
        </a:p>
      </dgm:t>
    </dgm:pt>
    <dgm:pt modelId="{1346EBC9-C83C-4467-9E49-BB414ADE6ACC}">
      <dgm:prSet/>
      <dgm:spPr/>
      <dgm:t>
        <a:bodyPr/>
        <a:lstStyle/>
        <a:p>
          <a:r>
            <a:rPr lang="nl-NL"/>
            <a:t>Stekelige huid</a:t>
          </a:r>
          <a:endParaRPr lang="en-US"/>
        </a:p>
      </dgm:t>
    </dgm:pt>
    <dgm:pt modelId="{FC1ED1D2-085E-4040-A177-E81389CED5C0}" type="parTrans" cxnId="{B83156F5-5FBF-480A-A1A8-0AD377368169}">
      <dgm:prSet/>
      <dgm:spPr/>
      <dgm:t>
        <a:bodyPr/>
        <a:lstStyle/>
        <a:p>
          <a:endParaRPr lang="en-US"/>
        </a:p>
      </dgm:t>
    </dgm:pt>
    <dgm:pt modelId="{8D70A24E-8548-46A3-BA5C-EDCB94BBC7C2}" type="sibTrans" cxnId="{B83156F5-5FBF-480A-A1A8-0AD377368169}">
      <dgm:prSet/>
      <dgm:spPr/>
      <dgm:t>
        <a:bodyPr/>
        <a:lstStyle/>
        <a:p>
          <a:endParaRPr lang="en-US"/>
        </a:p>
      </dgm:t>
    </dgm:pt>
    <dgm:pt modelId="{8ABC95CB-4CC5-433F-8F4A-572CFC7D7356}">
      <dgm:prSet/>
      <dgm:spPr/>
      <dgm:t>
        <a:bodyPr/>
        <a:lstStyle/>
        <a:p>
          <a:r>
            <a:rPr lang="nl-NL"/>
            <a:t>Gemiddelde leeftijd is tussen de 11 en 15 jaar</a:t>
          </a:r>
          <a:endParaRPr lang="en-US"/>
        </a:p>
      </dgm:t>
    </dgm:pt>
    <dgm:pt modelId="{9D6241BC-F5ED-48C3-9164-1A08F8655108}" type="parTrans" cxnId="{9EFB3C40-F97F-4756-9653-55BEABA0F5D2}">
      <dgm:prSet/>
      <dgm:spPr/>
      <dgm:t>
        <a:bodyPr/>
        <a:lstStyle/>
        <a:p>
          <a:endParaRPr lang="en-US"/>
        </a:p>
      </dgm:t>
    </dgm:pt>
    <dgm:pt modelId="{057F1680-F25E-402C-91E9-5C1B4C82FC3B}" type="sibTrans" cxnId="{9EFB3C40-F97F-4756-9653-55BEABA0F5D2}">
      <dgm:prSet/>
      <dgm:spPr/>
      <dgm:t>
        <a:bodyPr/>
        <a:lstStyle/>
        <a:p>
          <a:endParaRPr lang="en-US"/>
        </a:p>
      </dgm:t>
    </dgm:pt>
    <dgm:pt modelId="{E8441810-2B0F-426A-A582-AEB35BDD7E62}">
      <dgm:prSet/>
      <dgm:spPr/>
      <dgm:t>
        <a:bodyPr/>
        <a:lstStyle/>
        <a:p>
          <a:r>
            <a:rPr lang="nl-NL"/>
            <a:t>10 tot 30 eieren gelegd</a:t>
          </a:r>
          <a:endParaRPr lang="en-US"/>
        </a:p>
      </dgm:t>
    </dgm:pt>
    <dgm:pt modelId="{6582FF93-A9B1-497E-8F34-5F32483DD1CD}" type="parTrans" cxnId="{ACB20F94-65C0-4197-B02D-67C225049476}">
      <dgm:prSet/>
      <dgm:spPr/>
      <dgm:t>
        <a:bodyPr/>
        <a:lstStyle/>
        <a:p>
          <a:endParaRPr lang="en-US"/>
        </a:p>
      </dgm:t>
    </dgm:pt>
    <dgm:pt modelId="{858888C2-5D08-4B9E-A73C-57BFE67CE1FE}" type="sibTrans" cxnId="{ACB20F94-65C0-4197-B02D-67C225049476}">
      <dgm:prSet/>
      <dgm:spPr/>
      <dgm:t>
        <a:bodyPr/>
        <a:lstStyle/>
        <a:p>
          <a:endParaRPr lang="en-US"/>
        </a:p>
      </dgm:t>
    </dgm:pt>
    <dgm:pt modelId="{3D18B1A5-AED7-4A51-87A4-BBC0BF07E141}" type="pres">
      <dgm:prSet presAssocID="{F9B84E4A-0BE4-434F-AFEB-8C3BEE3B36FE}" presName="diagram" presStyleCnt="0">
        <dgm:presLayoutVars>
          <dgm:dir/>
          <dgm:resizeHandles val="exact"/>
        </dgm:presLayoutVars>
      </dgm:prSet>
      <dgm:spPr/>
    </dgm:pt>
    <dgm:pt modelId="{70394D5E-40A3-4203-AC9A-F81173FF3D4B}" type="pres">
      <dgm:prSet presAssocID="{3AC0ADBA-8E17-4D25-82FE-603680EE8477}" presName="node" presStyleLbl="node1" presStyleIdx="0" presStyleCnt="5">
        <dgm:presLayoutVars>
          <dgm:bulletEnabled val="1"/>
        </dgm:presLayoutVars>
      </dgm:prSet>
      <dgm:spPr/>
    </dgm:pt>
    <dgm:pt modelId="{B37A8AAF-B1E6-42F1-98A3-6CB1192D9FBB}" type="pres">
      <dgm:prSet presAssocID="{D2703926-E9F1-493B-AB46-09D2837FBFDB}" presName="sibTrans" presStyleCnt="0"/>
      <dgm:spPr/>
    </dgm:pt>
    <dgm:pt modelId="{25BF9B7D-89CA-4A49-84B7-0F4E1DED470B}" type="pres">
      <dgm:prSet presAssocID="{1EF6E6A5-D7D8-41AA-A901-EDEBD5FB2446}" presName="node" presStyleLbl="node1" presStyleIdx="1" presStyleCnt="5">
        <dgm:presLayoutVars>
          <dgm:bulletEnabled val="1"/>
        </dgm:presLayoutVars>
      </dgm:prSet>
      <dgm:spPr/>
    </dgm:pt>
    <dgm:pt modelId="{1C8850D2-477F-4C91-93F7-EF173062F1C0}" type="pres">
      <dgm:prSet presAssocID="{299053F9-2A42-4AD4-8C68-F62DDC0C0195}" presName="sibTrans" presStyleCnt="0"/>
      <dgm:spPr/>
    </dgm:pt>
    <dgm:pt modelId="{81BE86F3-729F-430E-8962-A546B2110099}" type="pres">
      <dgm:prSet presAssocID="{1346EBC9-C83C-4467-9E49-BB414ADE6ACC}" presName="node" presStyleLbl="node1" presStyleIdx="2" presStyleCnt="5">
        <dgm:presLayoutVars>
          <dgm:bulletEnabled val="1"/>
        </dgm:presLayoutVars>
      </dgm:prSet>
      <dgm:spPr/>
    </dgm:pt>
    <dgm:pt modelId="{2951C89C-1D1C-4D8D-84AA-5511B3AF02BC}" type="pres">
      <dgm:prSet presAssocID="{8D70A24E-8548-46A3-BA5C-EDCB94BBC7C2}" presName="sibTrans" presStyleCnt="0"/>
      <dgm:spPr/>
    </dgm:pt>
    <dgm:pt modelId="{11FF505A-A4FF-4F83-9946-F17B1225C54A}" type="pres">
      <dgm:prSet presAssocID="{8ABC95CB-4CC5-433F-8F4A-572CFC7D7356}" presName="node" presStyleLbl="node1" presStyleIdx="3" presStyleCnt="5">
        <dgm:presLayoutVars>
          <dgm:bulletEnabled val="1"/>
        </dgm:presLayoutVars>
      </dgm:prSet>
      <dgm:spPr/>
    </dgm:pt>
    <dgm:pt modelId="{22094DDE-F4EE-4896-A0F6-53DD2C607665}" type="pres">
      <dgm:prSet presAssocID="{057F1680-F25E-402C-91E9-5C1B4C82FC3B}" presName="sibTrans" presStyleCnt="0"/>
      <dgm:spPr/>
    </dgm:pt>
    <dgm:pt modelId="{46064FED-1A62-4EDF-8780-C0A347D89E99}" type="pres">
      <dgm:prSet presAssocID="{E8441810-2B0F-426A-A582-AEB35BDD7E62}" presName="node" presStyleLbl="node1" presStyleIdx="4" presStyleCnt="5">
        <dgm:presLayoutVars>
          <dgm:bulletEnabled val="1"/>
        </dgm:presLayoutVars>
      </dgm:prSet>
      <dgm:spPr/>
    </dgm:pt>
  </dgm:ptLst>
  <dgm:cxnLst>
    <dgm:cxn modelId="{BC18C90B-77AE-4D18-82D8-04B4548B2B9C}" srcId="{F9B84E4A-0BE4-434F-AFEB-8C3BEE3B36FE}" destId="{1EF6E6A5-D7D8-41AA-A901-EDEBD5FB2446}" srcOrd="1" destOrd="0" parTransId="{C39930BD-3DAA-487E-B8AC-4268272755EF}" sibTransId="{299053F9-2A42-4AD4-8C68-F62DDC0C0195}"/>
    <dgm:cxn modelId="{ABD52812-3AE7-425B-8BD6-43AC1F3DE8D1}" type="presOf" srcId="{8ABC95CB-4CC5-433F-8F4A-572CFC7D7356}" destId="{11FF505A-A4FF-4F83-9946-F17B1225C54A}" srcOrd="0" destOrd="0" presId="urn:microsoft.com/office/officeart/2005/8/layout/default"/>
    <dgm:cxn modelId="{9EFB3C40-F97F-4756-9653-55BEABA0F5D2}" srcId="{F9B84E4A-0BE4-434F-AFEB-8C3BEE3B36FE}" destId="{8ABC95CB-4CC5-433F-8F4A-572CFC7D7356}" srcOrd="3" destOrd="0" parTransId="{9D6241BC-F5ED-48C3-9164-1A08F8655108}" sibTransId="{057F1680-F25E-402C-91E9-5C1B4C82FC3B}"/>
    <dgm:cxn modelId="{61498378-9A4C-41F8-AF8D-5674EB791CBD}" type="presOf" srcId="{1EF6E6A5-D7D8-41AA-A901-EDEBD5FB2446}" destId="{25BF9B7D-89CA-4A49-84B7-0F4E1DED470B}" srcOrd="0" destOrd="0" presId="urn:microsoft.com/office/officeart/2005/8/layout/default"/>
    <dgm:cxn modelId="{5D0DE87E-5A5E-442D-94B6-01177BC34E17}" type="presOf" srcId="{1346EBC9-C83C-4467-9E49-BB414ADE6ACC}" destId="{81BE86F3-729F-430E-8962-A546B2110099}" srcOrd="0" destOrd="0" presId="urn:microsoft.com/office/officeart/2005/8/layout/default"/>
    <dgm:cxn modelId="{18831D87-AA76-487F-B67B-DB0F05E67EFD}" type="presOf" srcId="{3AC0ADBA-8E17-4D25-82FE-603680EE8477}" destId="{70394D5E-40A3-4203-AC9A-F81173FF3D4B}" srcOrd="0" destOrd="0" presId="urn:microsoft.com/office/officeart/2005/8/layout/default"/>
    <dgm:cxn modelId="{99A11988-90F0-4CE7-BD78-5CEA37D80633}" type="presOf" srcId="{F9B84E4A-0BE4-434F-AFEB-8C3BEE3B36FE}" destId="{3D18B1A5-AED7-4A51-87A4-BBC0BF07E141}" srcOrd="0" destOrd="0" presId="urn:microsoft.com/office/officeart/2005/8/layout/default"/>
    <dgm:cxn modelId="{094D3D93-CE99-4FFA-A221-10BBE03F7DCE}" srcId="{F9B84E4A-0BE4-434F-AFEB-8C3BEE3B36FE}" destId="{3AC0ADBA-8E17-4D25-82FE-603680EE8477}" srcOrd="0" destOrd="0" parTransId="{8C1EFEAC-327E-497D-8F6F-28BE78F03E44}" sibTransId="{D2703926-E9F1-493B-AB46-09D2837FBFDB}"/>
    <dgm:cxn modelId="{ACB20F94-65C0-4197-B02D-67C225049476}" srcId="{F9B84E4A-0BE4-434F-AFEB-8C3BEE3B36FE}" destId="{E8441810-2B0F-426A-A582-AEB35BDD7E62}" srcOrd="4" destOrd="0" parTransId="{6582FF93-A9B1-497E-8F34-5F32483DD1CD}" sibTransId="{858888C2-5D08-4B9E-A73C-57BFE67CE1FE}"/>
    <dgm:cxn modelId="{C255E9E6-E7BF-4FDC-8D23-35A5EF6690BE}" type="presOf" srcId="{E8441810-2B0F-426A-A582-AEB35BDD7E62}" destId="{46064FED-1A62-4EDF-8780-C0A347D89E99}" srcOrd="0" destOrd="0" presId="urn:microsoft.com/office/officeart/2005/8/layout/default"/>
    <dgm:cxn modelId="{B83156F5-5FBF-480A-A1A8-0AD377368169}" srcId="{F9B84E4A-0BE4-434F-AFEB-8C3BEE3B36FE}" destId="{1346EBC9-C83C-4467-9E49-BB414ADE6ACC}" srcOrd="2" destOrd="0" parTransId="{FC1ED1D2-085E-4040-A177-E81389CED5C0}" sibTransId="{8D70A24E-8548-46A3-BA5C-EDCB94BBC7C2}"/>
    <dgm:cxn modelId="{932D13D6-60E6-4E0E-8B15-512BC0945F5B}" type="presParOf" srcId="{3D18B1A5-AED7-4A51-87A4-BBC0BF07E141}" destId="{70394D5E-40A3-4203-AC9A-F81173FF3D4B}" srcOrd="0" destOrd="0" presId="urn:microsoft.com/office/officeart/2005/8/layout/default"/>
    <dgm:cxn modelId="{E4EA6073-FCF7-4B72-B7C9-92D0DC57B283}" type="presParOf" srcId="{3D18B1A5-AED7-4A51-87A4-BBC0BF07E141}" destId="{B37A8AAF-B1E6-42F1-98A3-6CB1192D9FBB}" srcOrd="1" destOrd="0" presId="urn:microsoft.com/office/officeart/2005/8/layout/default"/>
    <dgm:cxn modelId="{7644BB5E-6E52-4362-AF8C-2B897C62478C}" type="presParOf" srcId="{3D18B1A5-AED7-4A51-87A4-BBC0BF07E141}" destId="{25BF9B7D-89CA-4A49-84B7-0F4E1DED470B}" srcOrd="2" destOrd="0" presId="urn:microsoft.com/office/officeart/2005/8/layout/default"/>
    <dgm:cxn modelId="{97CA8F25-BDAE-45B3-B1B3-3177CA3434C3}" type="presParOf" srcId="{3D18B1A5-AED7-4A51-87A4-BBC0BF07E141}" destId="{1C8850D2-477F-4C91-93F7-EF173062F1C0}" srcOrd="3" destOrd="0" presId="urn:microsoft.com/office/officeart/2005/8/layout/default"/>
    <dgm:cxn modelId="{A57FC28B-604E-451A-961C-DB308B8B8A56}" type="presParOf" srcId="{3D18B1A5-AED7-4A51-87A4-BBC0BF07E141}" destId="{81BE86F3-729F-430E-8962-A546B2110099}" srcOrd="4" destOrd="0" presId="urn:microsoft.com/office/officeart/2005/8/layout/default"/>
    <dgm:cxn modelId="{66EEA2F7-2435-4689-B9A0-3A272ADABF5C}" type="presParOf" srcId="{3D18B1A5-AED7-4A51-87A4-BBC0BF07E141}" destId="{2951C89C-1D1C-4D8D-84AA-5511B3AF02BC}" srcOrd="5" destOrd="0" presId="urn:microsoft.com/office/officeart/2005/8/layout/default"/>
    <dgm:cxn modelId="{7CB53C27-D820-4971-A213-119E43F395FD}" type="presParOf" srcId="{3D18B1A5-AED7-4A51-87A4-BBC0BF07E141}" destId="{11FF505A-A4FF-4F83-9946-F17B1225C54A}" srcOrd="6" destOrd="0" presId="urn:microsoft.com/office/officeart/2005/8/layout/default"/>
    <dgm:cxn modelId="{D6751A58-228C-40FB-83A0-839CFF92CDBC}" type="presParOf" srcId="{3D18B1A5-AED7-4A51-87A4-BBC0BF07E141}" destId="{22094DDE-F4EE-4896-A0F6-53DD2C607665}" srcOrd="7" destOrd="0" presId="urn:microsoft.com/office/officeart/2005/8/layout/default"/>
    <dgm:cxn modelId="{C9F76BDF-77FA-4D01-9A60-C3A0C9B1A46F}" type="presParOf" srcId="{3D18B1A5-AED7-4A51-87A4-BBC0BF07E141}" destId="{46064FED-1A62-4EDF-8780-C0A347D89E99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FFFD3DA-734C-4CB8-AB1E-31DE293F03C6}" type="doc">
      <dgm:prSet loTypeId="urn:microsoft.com/office/officeart/2005/8/layout/hierarchy1" loCatId="hierarchy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27175419-EC15-49E2-B531-C56283399AFF}">
      <dgm:prSet/>
      <dgm:spPr/>
      <dgm:t>
        <a:bodyPr/>
        <a:lstStyle/>
        <a:p>
          <a:r>
            <a:rPr lang="nl-NL"/>
            <a:t>Oophaga Pumilio</a:t>
          </a:r>
          <a:endParaRPr lang="en-US"/>
        </a:p>
      </dgm:t>
    </dgm:pt>
    <dgm:pt modelId="{C08947CA-6AD8-4752-BEF5-2DEF01F90361}" type="parTrans" cxnId="{8CC3FBF3-D8D4-4E12-BC9E-A24621716837}">
      <dgm:prSet/>
      <dgm:spPr/>
      <dgm:t>
        <a:bodyPr/>
        <a:lstStyle/>
        <a:p>
          <a:endParaRPr lang="en-US"/>
        </a:p>
      </dgm:t>
    </dgm:pt>
    <dgm:pt modelId="{488A189A-2182-4F90-B530-083EE7926D58}" type="sibTrans" cxnId="{8CC3FBF3-D8D4-4E12-BC9E-A24621716837}">
      <dgm:prSet/>
      <dgm:spPr/>
      <dgm:t>
        <a:bodyPr/>
        <a:lstStyle/>
        <a:p>
          <a:endParaRPr lang="en-US"/>
        </a:p>
      </dgm:t>
    </dgm:pt>
    <dgm:pt modelId="{85F8CBED-8403-4002-9ED7-2BAB720BA38D}">
      <dgm:prSet/>
      <dgm:spPr/>
      <dgm:t>
        <a:bodyPr/>
        <a:lstStyle/>
        <a:p>
          <a:r>
            <a:rPr lang="nl-NL"/>
            <a:t>Leefgebied = Midden-Amerika</a:t>
          </a:r>
          <a:endParaRPr lang="en-US"/>
        </a:p>
      </dgm:t>
    </dgm:pt>
    <dgm:pt modelId="{1090AC31-0591-46CB-ACB9-2A97C5732163}" type="parTrans" cxnId="{208AC4FD-494F-44E8-B397-942BCA19B678}">
      <dgm:prSet/>
      <dgm:spPr/>
      <dgm:t>
        <a:bodyPr/>
        <a:lstStyle/>
        <a:p>
          <a:endParaRPr lang="en-US"/>
        </a:p>
      </dgm:t>
    </dgm:pt>
    <dgm:pt modelId="{5FBAB767-8BE1-4F85-8814-B784D57EC26C}" type="sibTrans" cxnId="{208AC4FD-494F-44E8-B397-942BCA19B678}">
      <dgm:prSet/>
      <dgm:spPr/>
      <dgm:t>
        <a:bodyPr/>
        <a:lstStyle/>
        <a:p>
          <a:endParaRPr lang="en-US"/>
        </a:p>
      </dgm:t>
    </dgm:pt>
    <dgm:pt modelId="{032793C2-CA86-4AB6-ACB3-83C47164A011}">
      <dgm:prSet/>
      <dgm:spPr/>
      <dgm:t>
        <a:bodyPr/>
        <a:lstStyle/>
        <a:p>
          <a:r>
            <a:rPr lang="nl-NL"/>
            <a:t>Behoort tot de amfibie</a:t>
          </a:r>
          <a:endParaRPr lang="en-US"/>
        </a:p>
      </dgm:t>
    </dgm:pt>
    <dgm:pt modelId="{AB99B5AF-A007-43BE-86A5-DCAC73232E02}" type="parTrans" cxnId="{F8DFD317-0420-45B3-BEDF-5381AB93CE9B}">
      <dgm:prSet/>
      <dgm:spPr/>
      <dgm:t>
        <a:bodyPr/>
        <a:lstStyle/>
        <a:p>
          <a:endParaRPr lang="en-US"/>
        </a:p>
      </dgm:t>
    </dgm:pt>
    <dgm:pt modelId="{76867C34-B9C4-44CB-A862-B17990A4D3C1}" type="sibTrans" cxnId="{F8DFD317-0420-45B3-BEDF-5381AB93CE9B}">
      <dgm:prSet/>
      <dgm:spPr/>
      <dgm:t>
        <a:bodyPr/>
        <a:lstStyle/>
        <a:p>
          <a:endParaRPr lang="en-US"/>
        </a:p>
      </dgm:t>
    </dgm:pt>
    <dgm:pt modelId="{1A02C680-2AD2-453D-8F1D-94069A80E775}" type="pres">
      <dgm:prSet presAssocID="{FFFFD3DA-734C-4CB8-AB1E-31DE293F03C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3473E1D-2113-4E0E-8B35-4B535955E360}" type="pres">
      <dgm:prSet presAssocID="{27175419-EC15-49E2-B531-C56283399AFF}" presName="hierRoot1" presStyleCnt="0"/>
      <dgm:spPr/>
    </dgm:pt>
    <dgm:pt modelId="{E427B480-4CB8-4A32-B361-C77CCB540321}" type="pres">
      <dgm:prSet presAssocID="{27175419-EC15-49E2-B531-C56283399AFF}" presName="composite" presStyleCnt="0"/>
      <dgm:spPr/>
    </dgm:pt>
    <dgm:pt modelId="{9863378D-F6C3-496B-BFA4-ECC22AA380EA}" type="pres">
      <dgm:prSet presAssocID="{27175419-EC15-49E2-B531-C56283399AFF}" presName="background" presStyleLbl="node0" presStyleIdx="0" presStyleCnt="3"/>
      <dgm:spPr/>
    </dgm:pt>
    <dgm:pt modelId="{1D2F04BA-282C-49A0-A2C4-C98CD4F0391E}" type="pres">
      <dgm:prSet presAssocID="{27175419-EC15-49E2-B531-C56283399AFF}" presName="text" presStyleLbl="fgAcc0" presStyleIdx="0" presStyleCnt="3">
        <dgm:presLayoutVars>
          <dgm:chPref val="3"/>
        </dgm:presLayoutVars>
      </dgm:prSet>
      <dgm:spPr/>
    </dgm:pt>
    <dgm:pt modelId="{19B25234-603E-4701-A36D-B367D4CE4B17}" type="pres">
      <dgm:prSet presAssocID="{27175419-EC15-49E2-B531-C56283399AFF}" presName="hierChild2" presStyleCnt="0"/>
      <dgm:spPr/>
    </dgm:pt>
    <dgm:pt modelId="{C767F2A7-32B8-449F-95D1-19256A8D85EA}" type="pres">
      <dgm:prSet presAssocID="{85F8CBED-8403-4002-9ED7-2BAB720BA38D}" presName="hierRoot1" presStyleCnt="0"/>
      <dgm:spPr/>
    </dgm:pt>
    <dgm:pt modelId="{D85B909A-99D8-4DB7-ACBA-049CFD1B4516}" type="pres">
      <dgm:prSet presAssocID="{85F8CBED-8403-4002-9ED7-2BAB720BA38D}" presName="composite" presStyleCnt="0"/>
      <dgm:spPr/>
    </dgm:pt>
    <dgm:pt modelId="{20557A52-64D3-4C60-9E89-A1F723BA5D4F}" type="pres">
      <dgm:prSet presAssocID="{85F8CBED-8403-4002-9ED7-2BAB720BA38D}" presName="background" presStyleLbl="node0" presStyleIdx="1" presStyleCnt="3"/>
      <dgm:spPr/>
    </dgm:pt>
    <dgm:pt modelId="{12E2400F-3F10-43F8-A61D-B34CDFD90CA4}" type="pres">
      <dgm:prSet presAssocID="{85F8CBED-8403-4002-9ED7-2BAB720BA38D}" presName="text" presStyleLbl="fgAcc0" presStyleIdx="1" presStyleCnt="3">
        <dgm:presLayoutVars>
          <dgm:chPref val="3"/>
        </dgm:presLayoutVars>
      </dgm:prSet>
      <dgm:spPr/>
    </dgm:pt>
    <dgm:pt modelId="{6EBB77CC-88F9-4A42-BCC9-0F708AC5DF16}" type="pres">
      <dgm:prSet presAssocID="{85F8CBED-8403-4002-9ED7-2BAB720BA38D}" presName="hierChild2" presStyleCnt="0"/>
      <dgm:spPr/>
    </dgm:pt>
    <dgm:pt modelId="{A89EB831-1980-4761-A18D-DDA828A43D3B}" type="pres">
      <dgm:prSet presAssocID="{032793C2-CA86-4AB6-ACB3-83C47164A011}" presName="hierRoot1" presStyleCnt="0"/>
      <dgm:spPr/>
    </dgm:pt>
    <dgm:pt modelId="{E31B8F9D-8171-4D61-9C84-F71BD18BD652}" type="pres">
      <dgm:prSet presAssocID="{032793C2-CA86-4AB6-ACB3-83C47164A011}" presName="composite" presStyleCnt="0"/>
      <dgm:spPr/>
    </dgm:pt>
    <dgm:pt modelId="{1DBF5244-F095-441B-83E6-4A0A2F4247EA}" type="pres">
      <dgm:prSet presAssocID="{032793C2-CA86-4AB6-ACB3-83C47164A011}" presName="background" presStyleLbl="node0" presStyleIdx="2" presStyleCnt="3"/>
      <dgm:spPr/>
    </dgm:pt>
    <dgm:pt modelId="{443024E1-830C-4010-9B72-77D73D4AAC21}" type="pres">
      <dgm:prSet presAssocID="{032793C2-CA86-4AB6-ACB3-83C47164A011}" presName="text" presStyleLbl="fgAcc0" presStyleIdx="2" presStyleCnt="3">
        <dgm:presLayoutVars>
          <dgm:chPref val="3"/>
        </dgm:presLayoutVars>
      </dgm:prSet>
      <dgm:spPr/>
    </dgm:pt>
    <dgm:pt modelId="{D5E4E175-9F4B-40A7-A794-F04D63EB7AE5}" type="pres">
      <dgm:prSet presAssocID="{032793C2-CA86-4AB6-ACB3-83C47164A011}" presName="hierChild2" presStyleCnt="0"/>
      <dgm:spPr/>
    </dgm:pt>
  </dgm:ptLst>
  <dgm:cxnLst>
    <dgm:cxn modelId="{F8DFD317-0420-45B3-BEDF-5381AB93CE9B}" srcId="{FFFFD3DA-734C-4CB8-AB1E-31DE293F03C6}" destId="{032793C2-CA86-4AB6-ACB3-83C47164A011}" srcOrd="2" destOrd="0" parTransId="{AB99B5AF-A007-43BE-86A5-DCAC73232E02}" sibTransId="{76867C34-B9C4-44CB-A862-B17990A4D3C1}"/>
    <dgm:cxn modelId="{2895FCAF-DFFD-4188-B5E2-422E9CE22559}" type="presOf" srcId="{032793C2-CA86-4AB6-ACB3-83C47164A011}" destId="{443024E1-830C-4010-9B72-77D73D4AAC21}" srcOrd="0" destOrd="0" presId="urn:microsoft.com/office/officeart/2005/8/layout/hierarchy1"/>
    <dgm:cxn modelId="{A96BFDBE-3CDB-4BAD-B29D-B516498A74BD}" type="presOf" srcId="{FFFFD3DA-734C-4CB8-AB1E-31DE293F03C6}" destId="{1A02C680-2AD2-453D-8F1D-94069A80E775}" srcOrd="0" destOrd="0" presId="urn:microsoft.com/office/officeart/2005/8/layout/hierarchy1"/>
    <dgm:cxn modelId="{79D131C6-81B3-4F75-8C8D-90D67ECA1AEC}" type="presOf" srcId="{85F8CBED-8403-4002-9ED7-2BAB720BA38D}" destId="{12E2400F-3F10-43F8-A61D-B34CDFD90CA4}" srcOrd="0" destOrd="0" presId="urn:microsoft.com/office/officeart/2005/8/layout/hierarchy1"/>
    <dgm:cxn modelId="{6F165ED1-F0EE-4491-8AE3-631AD044AA1E}" type="presOf" srcId="{27175419-EC15-49E2-B531-C56283399AFF}" destId="{1D2F04BA-282C-49A0-A2C4-C98CD4F0391E}" srcOrd="0" destOrd="0" presId="urn:microsoft.com/office/officeart/2005/8/layout/hierarchy1"/>
    <dgm:cxn modelId="{8CC3FBF3-D8D4-4E12-BC9E-A24621716837}" srcId="{FFFFD3DA-734C-4CB8-AB1E-31DE293F03C6}" destId="{27175419-EC15-49E2-B531-C56283399AFF}" srcOrd="0" destOrd="0" parTransId="{C08947CA-6AD8-4752-BEF5-2DEF01F90361}" sibTransId="{488A189A-2182-4F90-B530-083EE7926D58}"/>
    <dgm:cxn modelId="{208AC4FD-494F-44E8-B397-942BCA19B678}" srcId="{FFFFD3DA-734C-4CB8-AB1E-31DE293F03C6}" destId="{85F8CBED-8403-4002-9ED7-2BAB720BA38D}" srcOrd="1" destOrd="0" parTransId="{1090AC31-0591-46CB-ACB9-2A97C5732163}" sibTransId="{5FBAB767-8BE1-4F85-8814-B784D57EC26C}"/>
    <dgm:cxn modelId="{6C9D7FA4-7955-4479-8C60-DC45F4319F17}" type="presParOf" srcId="{1A02C680-2AD2-453D-8F1D-94069A80E775}" destId="{B3473E1D-2113-4E0E-8B35-4B535955E360}" srcOrd="0" destOrd="0" presId="urn:microsoft.com/office/officeart/2005/8/layout/hierarchy1"/>
    <dgm:cxn modelId="{AF659E8D-C420-4DB6-A0DB-078E193E5A45}" type="presParOf" srcId="{B3473E1D-2113-4E0E-8B35-4B535955E360}" destId="{E427B480-4CB8-4A32-B361-C77CCB540321}" srcOrd="0" destOrd="0" presId="urn:microsoft.com/office/officeart/2005/8/layout/hierarchy1"/>
    <dgm:cxn modelId="{AE6C9892-4333-40CA-976A-480549CC7AC8}" type="presParOf" srcId="{E427B480-4CB8-4A32-B361-C77CCB540321}" destId="{9863378D-F6C3-496B-BFA4-ECC22AA380EA}" srcOrd="0" destOrd="0" presId="urn:microsoft.com/office/officeart/2005/8/layout/hierarchy1"/>
    <dgm:cxn modelId="{0F267405-128B-454C-A4FB-9FA5CA312D35}" type="presParOf" srcId="{E427B480-4CB8-4A32-B361-C77CCB540321}" destId="{1D2F04BA-282C-49A0-A2C4-C98CD4F0391E}" srcOrd="1" destOrd="0" presId="urn:microsoft.com/office/officeart/2005/8/layout/hierarchy1"/>
    <dgm:cxn modelId="{5B12C393-869E-4699-8736-61B01A54CE96}" type="presParOf" srcId="{B3473E1D-2113-4E0E-8B35-4B535955E360}" destId="{19B25234-603E-4701-A36D-B367D4CE4B17}" srcOrd="1" destOrd="0" presId="urn:microsoft.com/office/officeart/2005/8/layout/hierarchy1"/>
    <dgm:cxn modelId="{82304201-EF5A-412B-86C7-9B9AB62ACEF1}" type="presParOf" srcId="{1A02C680-2AD2-453D-8F1D-94069A80E775}" destId="{C767F2A7-32B8-449F-95D1-19256A8D85EA}" srcOrd="1" destOrd="0" presId="urn:microsoft.com/office/officeart/2005/8/layout/hierarchy1"/>
    <dgm:cxn modelId="{7EC5D29D-C102-4268-9A27-729ED85BDFC8}" type="presParOf" srcId="{C767F2A7-32B8-449F-95D1-19256A8D85EA}" destId="{D85B909A-99D8-4DB7-ACBA-049CFD1B4516}" srcOrd="0" destOrd="0" presId="urn:microsoft.com/office/officeart/2005/8/layout/hierarchy1"/>
    <dgm:cxn modelId="{4C7CF3F7-486C-4082-A864-3D12520CF706}" type="presParOf" srcId="{D85B909A-99D8-4DB7-ACBA-049CFD1B4516}" destId="{20557A52-64D3-4C60-9E89-A1F723BA5D4F}" srcOrd="0" destOrd="0" presId="urn:microsoft.com/office/officeart/2005/8/layout/hierarchy1"/>
    <dgm:cxn modelId="{027769F1-78CC-4A4B-AE80-69B028F2986A}" type="presParOf" srcId="{D85B909A-99D8-4DB7-ACBA-049CFD1B4516}" destId="{12E2400F-3F10-43F8-A61D-B34CDFD90CA4}" srcOrd="1" destOrd="0" presId="urn:microsoft.com/office/officeart/2005/8/layout/hierarchy1"/>
    <dgm:cxn modelId="{7C912E82-43E1-4400-A9B9-B705E66E8FD0}" type="presParOf" srcId="{C767F2A7-32B8-449F-95D1-19256A8D85EA}" destId="{6EBB77CC-88F9-4A42-BCC9-0F708AC5DF16}" srcOrd="1" destOrd="0" presId="urn:microsoft.com/office/officeart/2005/8/layout/hierarchy1"/>
    <dgm:cxn modelId="{DE935EEC-CFDA-4EE1-8C74-12852EEED2EA}" type="presParOf" srcId="{1A02C680-2AD2-453D-8F1D-94069A80E775}" destId="{A89EB831-1980-4761-A18D-DDA828A43D3B}" srcOrd="2" destOrd="0" presId="urn:microsoft.com/office/officeart/2005/8/layout/hierarchy1"/>
    <dgm:cxn modelId="{50C7C380-9128-44C7-B591-576047405FB3}" type="presParOf" srcId="{A89EB831-1980-4761-A18D-DDA828A43D3B}" destId="{E31B8F9D-8171-4D61-9C84-F71BD18BD652}" srcOrd="0" destOrd="0" presId="urn:microsoft.com/office/officeart/2005/8/layout/hierarchy1"/>
    <dgm:cxn modelId="{AC47CE54-8669-474E-AC63-1E9DCA20F696}" type="presParOf" srcId="{E31B8F9D-8171-4D61-9C84-F71BD18BD652}" destId="{1DBF5244-F095-441B-83E6-4A0A2F4247EA}" srcOrd="0" destOrd="0" presId="urn:microsoft.com/office/officeart/2005/8/layout/hierarchy1"/>
    <dgm:cxn modelId="{A3F00A3C-2AA6-49AC-A748-C52FB59D1B9C}" type="presParOf" srcId="{E31B8F9D-8171-4D61-9C84-F71BD18BD652}" destId="{443024E1-830C-4010-9B72-77D73D4AAC21}" srcOrd="1" destOrd="0" presId="urn:microsoft.com/office/officeart/2005/8/layout/hierarchy1"/>
    <dgm:cxn modelId="{A446F3EE-3BAB-490F-8CF5-3B6E24348190}" type="presParOf" srcId="{A89EB831-1980-4761-A18D-DDA828A43D3B}" destId="{D5E4E175-9F4B-40A7-A794-F04D63EB7AE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5289B35-9AC5-4F58-A2F0-CE1215C396C3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D42DCFE-239B-4E42-8686-95155B60A916}">
      <dgm:prSet/>
      <dgm:spPr/>
      <dgm:t>
        <a:bodyPr/>
        <a:lstStyle/>
        <a:p>
          <a:r>
            <a:rPr lang="nl-NL"/>
            <a:t>Kikkers ondergaan een metamorfose</a:t>
          </a:r>
          <a:endParaRPr lang="en-US"/>
        </a:p>
      </dgm:t>
    </dgm:pt>
    <dgm:pt modelId="{12842EC2-3E78-49C6-A6F7-4415A940FC87}" type="parTrans" cxnId="{741054E5-FC86-46A4-81C3-527CE7287068}">
      <dgm:prSet/>
      <dgm:spPr/>
      <dgm:t>
        <a:bodyPr/>
        <a:lstStyle/>
        <a:p>
          <a:endParaRPr lang="en-US"/>
        </a:p>
      </dgm:t>
    </dgm:pt>
    <dgm:pt modelId="{BB074BBD-6ACD-4BAE-9194-3348792B0D2A}" type="sibTrans" cxnId="{741054E5-FC86-46A4-81C3-527CE7287068}">
      <dgm:prSet/>
      <dgm:spPr/>
      <dgm:t>
        <a:bodyPr/>
        <a:lstStyle/>
        <a:p>
          <a:endParaRPr lang="en-US"/>
        </a:p>
      </dgm:t>
    </dgm:pt>
    <dgm:pt modelId="{8F57E211-A833-4804-A9EC-B5ED27B81D51}">
      <dgm:prSet/>
      <dgm:spPr/>
      <dgm:t>
        <a:bodyPr/>
        <a:lstStyle/>
        <a:p>
          <a:r>
            <a:rPr lang="nl-NL"/>
            <a:t>Leven vooral rondom het water</a:t>
          </a:r>
          <a:endParaRPr lang="en-US"/>
        </a:p>
      </dgm:t>
    </dgm:pt>
    <dgm:pt modelId="{ADB466C2-04C5-4FCD-AC98-1E9004CB66BA}" type="parTrans" cxnId="{B6BE8C26-D118-43F0-B05D-9086561C5F06}">
      <dgm:prSet/>
      <dgm:spPr/>
      <dgm:t>
        <a:bodyPr/>
        <a:lstStyle/>
        <a:p>
          <a:endParaRPr lang="en-US"/>
        </a:p>
      </dgm:t>
    </dgm:pt>
    <dgm:pt modelId="{8DCF7122-76E5-4B63-BCCA-E46340C35636}" type="sibTrans" cxnId="{B6BE8C26-D118-43F0-B05D-9086561C5F06}">
      <dgm:prSet/>
      <dgm:spPr/>
      <dgm:t>
        <a:bodyPr/>
        <a:lstStyle/>
        <a:p>
          <a:endParaRPr lang="en-US"/>
        </a:p>
      </dgm:t>
    </dgm:pt>
    <dgm:pt modelId="{B1977729-7013-4A21-B293-B7F5B866AC51}">
      <dgm:prSet/>
      <dgm:spPr/>
      <dgm:t>
        <a:bodyPr/>
        <a:lstStyle/>
        <a:p>
          <a:r>
            <a:rPr lang="nl-NL"/>
            <a:t>Voor voortplanting essentieel </a:t>
          </a:r>
          <a:endParaRPr lang="en-US"/>
        </a:p>
      </dgm:t>
    </dgm:pt>
    <dgm:pt modelId="{293FC5CF-6124-49E7-B901-D6B1EF49CD76}" type="parTrans" cxnId="{7F54B3FF-692F-4B98-9373-5FD58B20F64B}">
      <dgm:prSet/>
      <dgm:spPr/>
      <dgm:t>
        <a:bodyPr/>
        <a:lstStyle/>
        <a:p>
          <a:endParaRPr lang="en-US"/>
        </a:p>
      </dgm:t>
    </dgm:pt>
    <dgm:pt modelId="{E5812D12-5AD4-410F-A4AE-078D39A76223}" type="sibTrans" cxnId="{7F54B3FF-692F-4B98-9373-5FD58B20F64B}">
      <dgm:prSet/>
      <dgm:spPr/>
      <dgm:t>
        <a:bodyPr/>
        <a:lstStyle/>
        <a:p>
          <a:endParaRPr lang="en-US"/>
        </a:p>
      </dgm:t>
    </dgm:pt>
    <dgm:pt modelId="{74159E29-11A4-4FA7-8688-F2821C22DBC7}">
      <dgm:prSet/>
      <dgm:spPr/>
      <dgm:t>
        <a:bodyPr/>
        <a:lstStyle/>
        <a:p>
          <a:r>
            <a:rPr lang="nl-NL"/>
            <a:t>Sommige kikkersoorten zijn giftig (waaronder aardbeikikker)</a:t>
          </a:r>
          <a:endParaRPr lang="en-US"/>
        </a:p>
      </dgm:t>
    </dgm:pt>
    <dgm:pt modelId="{F462FD96-CB8A-40D5-B475-F2BD448AD195}" type="parTrans" cxnId="{EED0C279-8187-4250-A01A-8FA11171A720}">
      <dgm:prSet/>
      <dgm:spPr/>
      <dgm:t>
        <a:bodyPr/>
        <a:lstStyle/>
        <a:p>
          <a:endParaRPr lang="en-US"/>
        </a:p>
      </dgm:t>
    </dgm:pt>
    <dgm:pt modelId="{51E397B0-8ADD-4808-9B7C-52F9E8DDC509}" type="sibTrans" cxnId="{EED0C279-8187-4250-A01A-8FA11171A720}">
      <dgm:prSet/>
      <dgm:spPr/>
      <dgm:t>
        <a:bodyPr/>
        <a:lstStyle/>
        <a:p>
          <a:endParaRPr lang="en-US"/>
        </a:p>
      </dgm:t>
    </dgm:pt>
    <dgm:pt modelId="{52E42A2C-FE39-49D4-85CF-04EBFA306E3C}">
      <dgm:prSet/>
      <dgm:spPr/>
      <dgm:t>
        <a:bodyPr/>
        <a:lstStyle/>
        <a:p>
          <a:r>
            <a:rPr lang="nl-NL" dirty="0"/>
            <a:t>Felle kleur dient als afleiding, deze kikkers zijn giftig</a:t>
          </a:r>
          <a:endParaRPr lang="en-US" dirty="0"/>
        </a:p>
      </dgm:t>
    </dgm:pt>
    <dgm:pt modelId="{6B47CA19-E6C4-4DC8-80C2-8379898386D1}" type="parTrans" cxnId="{14C1BEDA-DDAE-4714-8F84-33D3382A341E}">
      <dgm:prSet/>
      <dgm:spPr/>
      <dgm:t>
        <a:bodyPr/>
        <a:lstStyle/>
        <a:p>
          <a:endParaRPr lang="en-US"/>
        </a:p>
      </dgm:t>
    </dgm:pt>
    <dgm:pt modelId="{08F1EFA5-3959-4AE5-AA67-D1A36700B92B}" type="sibTrans" cxnId="{14C1BEDA-DDAE-4714-8F84-33D3382A341E}">
      <dgm:prSet/>
      <dgm:spPr/>
      <dgm:t>
        <a:bodyPr/>
        <a:lstStyle/>
        <a:p>
          <a:endParaRPr lang="en-US"/>
        </a:p>
      </dgm:t>
    </dgm:pt>
    <dgm:pt modelId="{0C953192-954A-461F-A2B6-C85C222E2A29}">
      <dgm:prSet/>
      <dgm:spPr/>
      <dgm:t>
        <a:bodyPr/>
        <a:lstStyle/>
        <a:p>
          <a:r>
            <a:rPr lang="nl-NL"/>
            <a:t>In gevangenschap vaak niet giftig, omdat ze speciaal voer nodig zijn</a:t>
          </a:r>
          <a:endParaRPr lang="en-US"/>
        </a:p>
      </dgm:t>
    </dgm:pt>
    <dgm:pt modelId="{6F93C549-BEED-4FD9-914F-CC0CBAB8E011}" type="parTrans" cxnId="{6EA1367C-1E39-41CD-A990-2D9C24AB4F52}">
      <dgm:prSet/>
      <dgm:spPr/>
      <dgm:t>
        <a:bodyPr/>
        <a:lstStyle/>
        <a:p>
          <a:endParaRPr lang="en-US"/>
        </a:p>
      </dgm:t>
    </dgm:pt>
    <dgm:pt modelId="{75E2CEE3-9288-440A-AE4B-A4FD7DDBE872}" type="sibTrans" cxnId="{6EA1367C-1E39-41CD-A990-2D9C24AB4F52}">
      <dgm:prSet/>
      <dgm:spPr/>
      <dgm:t>
        <a:bodyPr/>
        <a:lstStyle/>
        <a:p>
          <a:endParaRPr lang="en-US"/>
        </a:p>
      </dgm:t>
    </dgm:pt>
    <dgm:pt modelId="{C07DA4FE-A063-45DA-8972-67284C4B2257}" type="pres">
      <dgm:prSet presAssocID="{85289B35-9AC5-4F58-A2F0-CE1215C396C3}" presName="linear" presStyleCnt="0">
        <dgm:presLayoutVars>
          <dgm:animLvl val="lvl"/>
          <dgm:resizeHandles val="exact"/>
        </dgm:presLayoutVars>
      </dgm:prSet>
      <dgm:spPr/>
    </dgm:pt>
    <dgm:pt modelId="{F31E677F-B29D-4263-BBDA-9D1397179D1F}" type="pres">
      <dgm:prSet presAssocID="{1D42DCFE-239B-4E42-8686-95155B60A916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41ECFB66-FCFC-41A6-95CF-A05305BEAEFD}" type="pres">
      <dgm:prSet presAssocID="{BB074BBD-6ACD-4BAE-9194-3348792B0D2A}" presName="spacer" presStyleCnt="0"/>
      <dgm:spPr/>
    </dgm:pt>
    <dgm:pt modelId="{119F76F5-77A7-4788-ACD4-1229FFE11E37}" type="pres">
      <dgm:prSet presAssocID="{8F57E211-A833-4804-A9EC-B5ED27B81D51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859F8D6D-B6B3-4402-99D5-F217967D2714}" type="pres">
      <dgm:prSet presAssocID="{8DCF7122-76E5-4B63-BCCA-E46340C35636}" presName="spacer" presStyleCnt="0"/>
      <dgm:spPr/>
    </dgm:pt>
    <dgm:pt modelId="{936FD6CB-F1AE-4953-9C5C-034153559FC8}" type="pres">
      <dgm:prSet presAssocID="{B1977729-7013-4A21-B293-B7F5B866AC51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076F2C82-BD74-4502-AAF2-6EDE84158621}" type="pres">
      <dgm:prSet presAssocID="{E5812D12-5AD4-410F-A4AE-078D39A76223}" presName="spacer" presStyleCnt="0"/>
      <dgm:spPr/>
    </dgm:pt>
    <dgm:pt modelId="{4B11C81B-C125-493E-9DA3-2CF86CABB856}" type="pres">
      <dgm:prSet presAssocID="{74159E29-11A4-4FA7-8688-F2821C22DBC7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7D440949-A777-4477-9E8A-FA5133825F28}" type="pres">
      <dgm:prSet presAssocID="{74159E29-11A4-4FA7-8688-F2821C22DBC7}" presName="childText" presStyleLbl="revTx" presStyleIdx="0" presStyleCnt="1">
        <dgm:presLayoutVars>
          <dgm:bulletEnabled val="1"/>
        </dgm:presLayoutVars>
      </dgm:prSet>
      <dgm:spPr/>
    </dgm:pt>
    <dgm:pt modelId="{9B41BC29-817A-49BA-A81F-CDC0CE1A037A}" type="pres">
      <dgm:prSet presAssocID="{0C953192-954A-461F-A2B6-C85C222E2A29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C56FDC24-4147-4FDB-8249-66C45B48ADCF}" type="presOf" srcId="{B1977729-7013-4A21-B293-B7F5B866AC51}" destId="{936FD6CB-F1AE-4953-9C5C-034153559FC8}" srcOrd="0" destOrd="0" presId="urn:microsoft.com/office/officeart/2005/8/layout/vList2"/>
    <dgm:cxn modelId="{0AED6725-17A4-4789-8DCF-9A004114D4D2}" type="presOf" srcId="{8F57E211-A833-4804-A9EC-B5ED27B81D51}" destId="{119F76F5-77A7-4788-ACD4-1229FFE11E37}" srcOrd="0" destOrd="0" presId="urn:microsoft.com/office/officeart/2005/8/layout/vList2"/>
    <dgm:cxn modelId="{B6BE8C26-D118-43F0-B05D-9086561C5F06}" srcId="{85289B35-9AC5-4F58-A2F0-CE1215C396C3}" destId="{8F57E211-A833-4804-A9EC-B5ED27B81D51}" srcOrd="1" destOrd="0" parTransId="{ADB466C2-04C5-4FCD-AC98-1E9004CB66BA}" sibTransId="{8DCF7122-76E5-4B63-BCCA-E46340C35636}"/>
    <dgm:cxn modelId="{EED0C279-8187-4250-A01A-8FA11171A720}" srcId="{85289B35-9AC5-4F58-A2F0-CE1215C396C3}" destId="{74159E29-11A4-4FA7-8688-F2821C22DBC7}" srcOrd="3" destOrd="0" parTransId="{F462FD96-CB8A-40D5-B475-F2BD448AD195}" sibTransId="{51E397B0-8ADD-4808-9B7C-52F9E8DDC509}"/>
    <dgm:cxn modelId="{6EA1367C-1E39-41CD-A990-2D9C24AB4F52}" srcId="{85289B35-9AC5-4F58-A2F0-CE1215C396C3}" destId="{0C953192-954A-461F-A2B6-C85C222E2A29}" srcOrd="4" destOrd="0" parTransId="{6F93C549-BEED-4FD9-914F-CC0CBAB8E011}" sibTransId="{75E2CEE3-9288-440A-AE4B-A4FD7DDBE872}"/>
    <dgm:cxn modelId="{C121CAB7-309D-4D6C-A239-F0E2301DD3E7}" type="presOf" srcId="{74159E29-11A4-4FA7-8688-F2821C22DBC7}" destId="{4B11C81B-C125-493E-9DA3-2CF86CABB856}" srcOrd="0" destOrd="0" presId="urn:microsoft.com/office/officeart/2005/8/layout/vList2"/>
    <dgm:cxn modelId="{FB89A6B9-632B-42B4-A4DC-CCAFF2B9D08D}" type="presOf" srcId="{1D42DCFE-239B-4E42-8686-95155B60A916}" destId="{F31E677F-B29D-4263-BBDA-9D1397179D1F}" srcOrd="0" destOrd="0" presId="urn:microsoft.com/office/officeart/2005/8/layout/vList2"/>
    <dgm:cxn modelId="{BBA6FDC5-4C5B-4269-A024-87478847034F}" type="presOf" srcId="{85289B35-9AC5-4F58-A2F0-CE1215C396C3}" destId="{C07DA4FE-A063-45DA-8972-67284C4B2257}" srcOrd="0" destOrd="0" presId="urn:microsoft.com/office/officeart/2005/8/layout/vList2"/>
    <dgm:cxn modelId="{E6DB79DA-6AE3-491A-99DB-7E0BB4FC6121}" type="presOf" srcId="{52E42A2C-FE39-49D4-85CF-04EBFA306E3C}" destId="{7D440949-A777-4477-9E8A-FA5133825F28}" srcOrd="0" destOrd="0" presId="urn:microsoft.com/office/officeart/2005/8/layout/vList2"/>
    <dgm:cxn modelId="{14C1BEDA-DDAE-4714-8F84-33D3382A341E}" srcId="{74159E29-11A4-4FA7-8688-F2821C22DBC7}" destId="{52E42A2C-FE39-49D4-85CF-04EBFA306E3C}" srcOrd="0" destOrd="0" parTransId="{6B47CA19-E6C4-4DC8-80C2-8379898386D1}" sibTransId="{08F1EFA5-3959-4AE5-AA67-D1A36700B92B}"/>
    <dgm:cxn modelId="{04F63ADF-8EA5-4CB9-8F68-745A9D8A4001}" type="presOf" srcId="{0C953192-954A-461F-A2B6-C85C222E2A29}" destId="{9B41BC29-817A-49BA-A81F-CDC0CE1A037A}" srcOrd="0" destOrd="0" presId="urn:microsoft.com/office/officeart/2005/8/layout/vList2"/>
    <dgm:cxn modelId="{741054E5-FC86-46A4-81C3-527CE7287068}" srcId="{85289B35-9AC5-4F58-A2F0-CE1215C396C3}" destId="{1D42DCFE-239B-4E42-8686-95155B60A916}" srcOrd="0" destOrd="0" parTransId="{12842EC2-3E78-49C6-A6F7-4415A940FC87}" sibTransId="{BB074BBD-6ACD-4BAE-9194-3348792B0D2A}"/>
    <dgm:cxn modelId="{7F54B3FF-692F-4B98-9373-5FD58B20F64B}" srcId="{85289B35-9AC5-4F58-A2F0-CE1215C396C3}" destId="{B1977729-7013-4A21-B293-B7F5B866AC51}" srcOrd="2" destOrd="0" parTransId="{293FC5CF-6124-49E7-B901-D6B1EF49CD76}" sibTransId="{E5812D12-5AD4-410F-A4AE-078D39A76223}"/>
    <dgm:cxn modelId="{772DE017-54E9-493C-AE9E-C9B7AA0752CE}" type="presParOf" srcId="{C07DA4FE-A063-45DA-8972-67284C4B2257}" destId="{F31E677F-B29D-4263-BBDA-9D1397179D1F}" srcOrd="0" destOrd="0" presId="urn:microsoft.com/office/officeart/2005/8/layout/vList2"/>
    <dgm:cxn modelId="{0A530EDF-92C9-4100-A666-9E2D55465946}" type="presParOf" srcId="{C07DA4FE-A063-45DA-8972-67284C4B2257}" destId="{41ECFB66-FCFC-41A6-95CF-A05305BEAEFD}" srcOrd="1" destOrd="0" presId="urn:microsoft.com/office/officeart/2005/8/layout/vList2"/>
    <dgm:cxn modelId="{B421E50F-F5C8-4691-8B6C-5C41110D5960}" type="presParOf" srcId="{C07DA4FE-A063-45DA-8972-67284C4B2257}" destId="{119F76F5-77A7-4788-ACD4-1229FFE11E37}" srcOrd="2" destOrd="0" presId="urn:microsoft.com/office/officeart/2005/8/layout/vList2"/>
    <dgm:cxn modelId="{0B98A566-0FA8-4D11-A3AC-EBDEDD54EF8D}" type="presParOf" srcId="{C07DA4FE-A063-45DA-8972-67284C4B2257}" destId="{859F8D6D-B6B3-4402-99D5-F217967D2714}" srcOrd="3" destOrd="0" presId="urn:microsoft.com/office/officeart/2005/8/layout/vList2"/>
    <dgm:cxn modelId="{88529693-F036-4214-BE0A-91B0874CE31E}" type="presParOf" srcId="{C07DA4FE-A063-45DA-8972-67284C4B2257}" destId="{936FD6CB-F1AE-4953-9C5C-034153559FC8}" srcOrd="4" destOrd="0" presId="urn:microsoft.com/office/officeart/2005/8/layout/vList2"/>
    <dgm:cxn modelId="{507BBBF8-CC7F-499E-8414-D559CB874BBF}" type="presParOf" srcId="{C07DA4FE-A063-45DA-8972-67284C4B2257}" destId="{076F2C82-BD74-4502-AAF2-6EDE84158621}" srcOrd="5" destOrd="0" presId="urn:microsoft.com/office/officeart/2005/8/layout/vList2"/>
    <dgm:cxn modelId="{DA58A55A-C9C9-4EBD-B743-AF5CA455348B}" type="presParOf" srcId="{C07DA4FE-A063-45DA-8972-67284C4B2257}" destId="{4B11C81B-C125-493E-9DA3-2CF86CABB856}" srcOrd="6" destOrd="0" presId="urn:microsoft.com/office/officeart/2005/8/layout/vList2"/>
    <dgm:cxn modelId="{DFDEBD84-BD5F-45EB-BE26-9238B3CBADB0}" type="presParOf" srcId="{C07DA4FE-A063-45DA-8972-67284C4B2257}" destId="{7D440949-A777-4477-9E8A-FA5133825F28}" srcOrd="7" destOrd="0" presId="urn:microsoft.com/office/officeart/2005/8/layout/vList2"/>
    <dgm:cxn modelId="{22188887-8078-4DF1-B132-672CCADDDE9F}" type="presParOf" srcId="{C07DA4FE-A063-45DA-8972-67284C4B2257}" destId="{9B41BC29-817A-49BA-A81F-CDC0CE1A037A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0F71EEC-EFD5-4503-BAAC-33B045D7BE89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AAA67083-3C3B-4929-86E3-75E677AFE052}">
      <dgm:prSet/>
      <dgm:spPr/>
      <dgm:t>
        <a:bodyPr/>
        <a:lstStyle/>
        <a:p>
          <a:r>
            <a:rPr lang="nl-NL"/>
            <a:t>Ongeveer 3 cm</a:t>
          </a:r>
          <a:endParaRPr lang="en-US"/>
        </a:p>
      </dgm:t>
    </dgm:pt>
    <dgm:pt modelId="{A07DF105-4BE8-46DF-AA7E-941ED7E37C9B}" type="parTrans" cxnId="{0F06BD47-83D3-47CC-9A70-BB93FA12CF19}">
      <dgm:prSet/>
      <dgm:spPr/>
      <dgm:t>
        <a:bodyPr/>
        <a:lstStyle/>
        <a:p>
          <a:endParaRPr lang="en-US"/>
        </a:p>
      </dgm:t>
    </dgm:pt>
    <dgm:pt modelId="{C61FAD42-96D9-4468-9602-16B3CB381D1C}" type="sibTrans" cxnId="{0F06BD47-83D3-47CC-9A70-BB93FA12CF19}">
      <dgm:prSet/>
      <dgm:spPr/>
      <dgm:t>
        <a:bodyPr/>
        <a:lstStyle/>
        <a:p>
          <a:endParaRPr lang="en-US"/>
        </a:p>
      </dgm:t>
    </dgm:pt>
    <dgm:pt modelId="{79DBD22E-497C-4F29-9CF8-5D087E4B2B6E}">
      <dgm:prSet/>
      <dgm:spPr/>
      <dgm:t>
        <a:bodyPr/>
        <a:lstStyle/>
        <a:p>
          <a:r>
            <a:rPr lang="nl-NL"/>
            <a:t>Let op: soms ook andere kleuren bijvoorbeeld felblauw</a:t>
          </a:r>
          <a:endParaRPr lang="en-US"/>
        </a:p>
      </dgm:t>
    </dgm:pt>
    <dgm:pt modelId="{B3207EA1-48B7-4591-A795-2E8260847CF0}" type="parTrans" cxnId="{47AA6A17-3C21-44D0-9294-184B8977465C}">
      <dgm:prSet/>
      <dgm:spPr/>
      <dgm:t>
        <a:bodyPr/>
        <a:lstStyle/>
        <a:p>
          <a:endParaRPr lang="en-US"/>
        </a:p>
      </dgm:t>
    </dgm:pt>
    <dgm:pt modelId="{6A71D95A-6A1E-41C7-A522-1B732B7F497F}" type="sibTrans" cxnId="{47AA6A17-3C21-44D0-9294-184B8977465C}">
      <dgm:prSet/>
      <dgm:spPr/>
      <dgm:t>
        <a:bodyPr/>
        <a:lstStyle/>
        <a:p>
          <a:endParaRPr lang="en-US"/>
        </a:p>
      </dgm:t>
    </dgm:pt>
    <dgm:pt modelId="{7D6FD449-753F-4471-B7AD-B48527CAB395}">
      <dgm:prSet/>
      <dgm:spPr/>
      <dgm:t>
        <a:bodyPr/>
        <a:lstStyle/>
        <a:p>
          <a:r>
            <a:rPr lang="nl-NL"/>
            <a:t>Vrouwjtes hebben de voorkeur voor fellere gekleurde mannetjes</a:t>
          </a:r>
          <a:endParaRPr lang="en-US"/>
        </a:p>
      </dgm:t>
    </dgm:pt>
    <dgm:pt modelId="{4E311A6C-04AE-4664-9FAC-84DD384AF2CF}" type="parTrans" cxnId="{4728FD80-B795-4ED0-878F-3910EE307AF6}">
      <dgm:prSet/>
      <dgm:spPr/>
      <dgm:t>
        <a:bodyPr/>
        <a:lstStyle/>
        <a:p>
          <a:endParaRPr lang="en-US"/>
        </a:p>
      </dgm:t>
    </dgm:pt>
    <dgm:pt modelId="{671DEC39-9097-42C0-A134-5BA45CE1F957}" type="sibTrans" cxnId="{4728FD80-B795-4ED0-878F-3910EE307AF6}">
      <dgm:prSet/>
      <dgm:spPr/>
      <dgm:t>
        <a:bodyPr/>
        <a:lstStyle/>
        <a:p>
          <a:endParaRPr lang="en-US"/>
        </a:p>
      </dgm:t>
    </dgm:pt>
    <dgm:pt modelId="{16A54DF5-6E05-48D4-AD96-ADC9CCE0F4F4}">
      <dgm:prSet/>
      <dgm:spPr/>
      <dgm:t>
        <a:bodyPr/>
        <a:lstStyle/>
        <a:p>
          <a:r>
            <a:rPr lang="nl-NL"/>
            <a:t>Gemiddeld tussen de 3 en 5 jaar</a:t>
          </a:r>
          <a:endParaRPr lang="en-US"/>
        </a:p>
      </dgm:t>
    </dgm:pt>
    <dgm:pt modelId="{43729E1D-3C3F-42A6-881C-E8441E765A60}" type="parTrans" cxnId="{0151AF50-498F-40AE-8DD8-BDAD7A566C1C}">
      <dgm:prSet/>
      <dgm:spPr/>
      <dgm:t>
        <a:bodyPr/>
        <a:lstStyle/>
        <a:p>
          <a:endParaRPr lang="en-US"/>
        </a:p>
      </dgm:t>
    </dgm:pt>
    <dgm:pt modelId="{2F99366A-FC09-4B51-9803-363EBBF09863}" type="sibTrans" cxnId="{0151AF50-498F-40AE-8DD8-BDAD7A566C1C}">
      <dgm:prSet/>
      <dgm:spPr/>
      <dgm:t>
        <a:bodyPr/>
        <a:lstStyle/>
        <a:p>
          <a:endParaRPr lang="en-US"/>
        </a:p>
      </dgm:t>
    </dgm:pt>
    <dgm:pt modelId="{DE16B4D6-2DC0-46CF-AE0A-0F83EDE2F363}">
      <dgm:prSet/>
      <dgm:spPr/>
      <dgm:t>
        <a:bodyPr/>
        <a:lstStyle/>
        <a:p>
          <a:r>
            <a:rPr lang="nl-NL"/>
            <a:t>Leven solitair</a:t>
          </a:r>
          <a:endParaRPr lang="en-US"/>
        </a:p>
      </dgm:t>
    </dgm:pt>
    <dgm:pt modelId="{0DBEF53F-7187-401D-AAC3-78D17F28CA13}" type="parTrans" cxnId="{115AFB04-C470-4695-B2B8-FB12F97795C1}">
      <dgm:prSet/>
      <dgm:spPr/>
      <dgm:t>
        <a:bodyPr/>
        <a:lstStyle/>
        <a:p>
          <a:endParaRPr lang="en-US"/>
        </a:p>
      </dgm:t>
    </dgm:pt>
    <dgm:pt modelId="{9EB20924-4A17-428B-B745-42300187A6E6}" type="sibTrans" cxnId="{115AFB04-C470-4695-B2B8-FB12F97795C1}">
      <dgm:prSet/>
      <dgm:spPr/>
      <dgm:t>
        <a:bodyPr/>
        <a:lstStyle/>
        <a:p>
          <a:endParaRPr lang="en-US"/>
        </a:p>
      </dgm:t>
    </dgm:pt>
    <dgm:pt modelId="{1F1AF433-E872-4C29-BE2C-1AB9D715DF2D}" type="pres">
      <dgm:prSet presAssocID="{E0F71EEC-EFD5-4503-BAAC-33B045D7BE89}" presName="vert0" presStyleCnt="0">
        <dgm:presLayoutVars>
          <dgm:dir/>
          <dgm:animOne val="branch"/>
          <dgm:animLvl val="lvl"/>
        </dgm:presLayoutVars>
      </dgm:prSet>
      <dgm:spPr/>
    </dgm:pt>
    <dgm:pt modelId="{6878E533-D799-4326-9C24-648528AF449F}" type="pres">
      <dgm:prSet presAssocID="{AAA67083-3C3B-4929-86E3-75E677AFE052}" presName="thickLine" presStyleLbl="alignNode1" presStyleIdx="0" presStyleCnt="5"/>
      <dgm:spPr/>
    </dgm:pt>
    <dgm:pt modelId="{6FA59358-4411-4E2B-AA19-71376EEB3C36}" type="pres">
      <dgm:prSet presAssocID="{AAA67083-3C3B-4929-86E3-75E677AFE052}" presName="horz1" presStyleCnt="0"/>
      <dgm:spPr/>
    </dgm:pt>
    <dgm:pt modelId="{4F5CA2BA-C818-452E-8BD1-AB986E4B37E2}" type="pres">
      <dgm:prSet presAssocID="{AAA67083-3C3B-4929-86E3-75E677AFE052}" presName="tx1" presStyleLbl="revTx" presStyleIdx="0" presStyleCnt="5"/>
      <dgm:spPr/>
    </dgm:pt>
    <dgm:pt modelId="{6247C16A-FD7B-4B97-8707-A6F75E68E794}" type="pres">
      <dgm:prSet presAssocID="{AAA67083-3C3B-4929-86E3-75E677AFE052}" presName="vert1" presStyleCnt="0"/>
      <dgm:spPr/>
    </dgm:pt>
    <dgm:pt modelId="{F5EEA566-12E2-46C6-B6BB-3D4B51A41C93}" type="pres">
      <dgm:prSet presAssocID="{79DBD22E-497C-4F29-9CF8-5D087E4B2B6E}" presName="thickLine" presStyleLbl="alignNode1" presStyleIdx="1" presStyleCnt="5"/>
      <dgm:spPr/>
    </dgm:pt>
    <dgm:pt modelId="{856BB2C3-8D42-4E31-979C-39B2ED50D526}" type="pres">
      <dgm:prSet presAssocID="{79DBD22E-497C-4F29-9CF8-5D087E4B2B6E}" presName="horz1" presStyleCnt="0"/>
      <dgm:spPr/>
    </dgm:pt>
    <dgm:pt modelId="{CB6A6920-859B-41FC-B0CC-DFC46B2C1051}" type="pres">
      <dgm:prSet presAssocID="{79DBD22E-497C-4F29-9CF8-5D087E4B2B6E}" presName="tx1" presStyleLbl="revTx" presStyleIdx="1" presStyleCnt="5"/>
      <dgm:spPr/>
    </dgm:pt>
    <dgm:pt modelId="{3CFBCE4B-D243-4D23-A51C-A17D3362D790}" type="pres">
      <dgm:prSet presAssocID="{79DBD22E-497C-4F29-9CF8-5D087E4B2B6E}" presName="vert1" presStyleCnt="0"/>
      <dgm:spPr/>
    </dgm:pt>
    <dgm:pt modelId="{CA670336-9988-4925-8F2D-37B719C60CAE}" type="pres">
      <dgm:prSet presAssocID="{7D6FD449-753F-4471-B7AD-B48527CAB395}" presName="thickLine" presStyleLbl="alignNode1" presStyleIdx="2" presStyleCnt="5"/>
      <dgm:spPr/>
    </dgm:pt>
    <dgm:pt modelId="{6C651864-E238-4AEE-AE17-9A9A6332316F}" type="pres">
      <dgm:prSet presAssocID="{7D6FD449-753F-4471-B7AD-B48527CAB395}" presName="horz1" presStyleCnt="0"/>
      <dgm:spPr/>
    </dgm:pt>
    <dgm:pt modelId="{1F0D1E54-C73E-489D-8F10-3F917B72B425}" type="pres">
      <dgm:prSet presAssocID="{7D6FD449-753F-4471-B7AD-B48527CAB395}" presName="tx1" presStyleLbl="revTx" presStyleIdx="2" presStyleCnt="5"/>
      <dgm:spPr/>
    </dgm:pt>
    <dgm:pt modelId="{835EA543-58AC-49B9-9A48-63E8FA244C07}" type="pres">
      <dgm:prSet presAssocID="{7D6FD449-753F-4471-B7AD-B48527CAB395}" presName="vert1" presStyleCnt="0"/>
      <dgm:spPr/>
    </dgm:pt>
    <dgm:pt modelId="{2B64B29D-B539-41CB-B083-777A0630D571}" type="pres">
      <dgm:prSet presAssocID="{16A54DF5-6E05-48D4-AD96-ADC9CCE0F4F4}" presName="thickLine" presStyleLbl="alignNode1" presStyleIdx="3" presStyleCnt="5"/>
      <dgm:spPr/>
    </dgm:pt>
    <dgm:pt modelId="{29BE0A98-1C86-4FF0-832B-51319D645C96}" type="pres">
      <dgm:prSet presAssocID="{16A54DF5-6E05-48D4-AD96-ADC9CCE0F4F4}" presName="horz1" presStyleCnt="0"/>
      <dgm:spPr/>
    </dgm:pt>
    <dgm:pt modelId="{FB331635-3CE8-4E5A-AD55-FFFB30DF0872}" type="pres">
      <dgm:prSet presAssocID="{16A54DF5-6E05-48D4-AD96-ADC9CCE0F4F4}" presName="tx1" presStyleLbl="revTx" presStyleIdx="3" presStyleCnt="5"/>
      <dgm:spPr/>
    </dgm:pt>
    <dgm:pt modelId="{26E0D8C3-B5B3-47CF-96AA-599F171E9C80}" type="pres">
      <dgm:prSet presAssocID="{16A54DF5-6E05-48D4-AD96-ADC9CCE0F4F4}" presName="vert1" presStyleCnt="0"/>
      <dgm:spPr/>
    </dgm:pt>
    <dgm:pt modelId="{2568BEBC-5B09-4894-97C5-416039AFA6D0}" type="pres">
      <dgm:prSet presAssocID="{DE16B4D6-2DC0-46CF-AE0A-0F83EDE2F363}" presName="thickLine" presStyleLbl="alignNode1" presStyleIdx="4" presStyleCnt="5"/>
      <dgm:spPr/>
    </dgm:pt>
    <dgm:pt modelId="{C9247089-7795-4A04-8DFF-B9430A0EF474}" type="pres">
      <dgm:prSet presAssocID="{DE16B4D6-2DC0-46CF-AE0A-0F83EDE2F363}" presName="horz1" presStyleCnt="0"/>
      <dgm:spPr/>
    </dgm:pt>
    <dgm:pt modelId="{53E20DD1-EE70-4E8D-AEFE-01936A8E9500}" type="pres">
      <dgm:prSet presAssocID="{DE16B4D6-2DC0-46CF-AE0A-0F83EDE2F363}" presName="tx1" presStyleLbl="revTx" presStyleIdx="4" presStyleCnt="5"/>
      <dgm:spPr/>
    </dgm:pt>
    <dgm:pt modelId="{3E601026-3D2B-4D34-8090-15ABABEDC043}" type="pres">
      <dgm:prSet presAssocID="{DE16B4D6-2DC0-46CF-AE0A-0F83EDE2F363}" presName="vert1" presStyleCnt="0"/>
      <dgm:spPr/>
    </dgm:pt>
  </dgm:ptLst>
  <dgm:cxnLst>
    <dgm:cxn modelId="{115AFB04-C470-4695-B2B8-FB12F97795C1}" srcId="{E0F71EEC-EFD5-4503-BAAC-33B045D7BE89}" destId="{DE16B4D6-2DC0-46CF-AE0A-0F83EDE2F363}" srcOrd="4" destOrd="0" parTransId="{0DBEF53F-7187-401D-AAC3-78D17F28CA13}" sibTransId="{9EB20924-4A17-428B-B745-42300187A6E6}"/>
    <dgm:cxn modelId="{DF770909-2A9D-45E2-B733-8D5CD87EA5DE}" type="presOf" srcId="{DE16B4D6-2DC0-46CF-AE0A-0F83EDE2F363}" destId="{53E20DD1-EE70-4E8D-AEFE-01936A8E9500}" srcOrd="0" destOrd="0" presId="urn:microsoft.com/office/officeart/2008/layout/LinedList"/>
    <dgm:cxn modelId="{47AA6A17-3C21-44D0-9294-184B8977465C}" srcId="{E0F71EEC-EFD5-4503-BAAC-33B045D7BE89}" destId="{79DBD22E-497C-4F29-9CF8-5D087E4B2B6E}" srcOrd="1" destOrd="0" parTransId="{B3207EA1-48B7-4591-A795-2E8260847CF0}" sibTransId="{6A71D95A-6A1E-41C7-A522-1B732B7F497F}"/>
    <dgm:cxn modelId="{0CEDF63B-69DD-4709-8C26-48B28D4F6EC3}" type="presOf" srcId="{16A54DF5-6E05-48D4-AD96-ADC9CCE0F4F4}" destId="{FB331635-3CE8-4E5A-AD55-FFFB30DF0872}" srcOrd="0" destOrd="0" presId="urn:microsoft.com/office/officeart/2008/layout/LinedList"/>
    <dgm:cxn modelId="{0F06BD47-83D3-47CC-9A70-BB93FA12CF19}" srcId="{E0F71EEC-EFD5-4503-BAAC-33B045D7BE89}" destId="{AAA67083-3C3B-4929-86E3-75E677AFE052}" srcOrd="0" destOrd="0" parTransId="{A07DF105-4BE8-46DF-AA7E-941ED7E37C9B}" sibTransId="{C61FAD42-96D9-4468-9602-16B3CB381D1C}"/>
    <dgm:cxn modelId="{0151AF50-498F-40AE-8DD8-BDAD7A566C1C}" srcId="{E0F71EEC-EFD5-4503-BAAC-33B045D7BE89}" destId="{16A54DF5-6E05-48D4-AD96-ADC9CCE0F4F4}" srcOrd="3" destOrd="0" parTransId="{43729E1D-3C3F-42A6-881C-E8441E765A60}" sibTransId="{2F99366A-FC09-4B51-9803-363EBBF09863}"/>
    <dgm:cxn modelId="{4728FD80-B795-4ED0-878F-3910EE307AF6}" srcId="{E0F71EEC-EFD5-4503-BAAC-33B045D7BE89}" destId="{7D6FD449-753F-4471-B7AD-B48527CAB395}" srcOrd="2" destOrd="0" parTransId="{4E311A6C-04AE-4664-9FAC-84DD384AF2CF}" sibTransId="{671DEC39-9097-42C0-A134-5BA45CE1F957}"/>
    <dgm:cxn modelId="{ECD8D496-5E24-4876-BEE7-52515595919E}" type="presOf" srcId="{AAA67083-3C3B-4929-86E3-75E677AFE052}" destId="{4F5CA2BA-C818-452E-8BD1-AB986E4B37E2}" srcOrd="0" destOrd="0" presId="urn:microsoft.com/office/officeart/2008/layout/LinedList"/>
    <dgm:cxn modelId="{C0C030BC-9CBB-4F3A-A68F-9A18F4C45F13}" type="presOf" srcId="{79DBD22E-497C-4F29-9CF8-5D087E4B2B6E}" destId="{CB6A6920-859B-41FC-B0CC-DFC46B2C1051}" srcOrd="0" destOrd="0" presId="urn:microsoft.com/office/officeart/2008/layout/LinedList"/>
    <dgm:cxn modelId="{E1813ACA-8C2B-4C06-9751-4D357657BF4E}" type="presOf" srcId="{E0F71EEC-EFD5-4503-BAAC-33B045D7BE89}" destId="{1F1AF433-E872-4C29-BE2C-1AB9D715DF2D}" srcOrd="0" destOrd="0" presId="urn:microsoft.com/office/officeart/2008/layout/LinedList"/>
    <dgm:cxn modelId="{A20EC2E0-CB6D-4FE6-A764-274415F48AC7}" type="presOf" srcId="{7D6FD449-753F-4471-B7AD-B48527CAB395}" destId="{1F0D1E54-C73E-489D-8F10-3F917B72B425}" srcOrd="0" destOrd="0" presId="urn:microsoft.com/office/officeart/2008/layout/LinedList"/>
    <dgm:cxn modelId="{25263C4F-94B1-4029-924F-43FFE15018F5}" type="presParOf" srcId="{1F1AF433-E872-4C29-BE2C-1AB9D715DF2D}" destId="{6878E533-D799-4326-9C24-648528AF449F}" srcOrd="0" destOrd="0" presId="urn:microsoft.com/office/officeart/2008/layout/LinedList"/>
    <dgm:cxn modelId="{839B5B87-B15D-4EB8-800E-DE800E31D6F8}" type="presParOf" srcId="{1F1AF433-E872-4C29-BE2C-1AB9D715DF2D}" destId="{6FA59358-4411-4E2B-AA19-71376EEB3C36}" srcOrd="1" destOrd="0" presId="urn:microsoft.com/office/officeart/2008/layout/LinedList"/>
    <dgm:cxn modelId="{CC06142E-E4B7-4C7D-95C6-2F6599D8311D}" type="presParOf" srcId="{6FA59358-4411-4E2B-AA19-71376EEB3C36}" destId="{4F5CA2BA-C818-452E-8BD1-AB986E4B37E2}" srcOrd="0" destOrd="0" presId="urn:microsoft.com/office/officeart/2008/layout/LinedList"/>
    <dgm:cxn modelId="{9AC43658-3328-4324-B628-114D18F7151B}" type="presParOf" srcId="{6FA59358-4411-4E2B-AA19-71376EEB3C36}" destId="{6247C16A-FD7B-4B97-8707-A6F75E68E794}" srcOrd="1" destOrd="0" presId="urn:microsoft.com/office/officeart/2008/layout/LinedList"/>
    <dgm:cxn modelId="{6239AB71-D911-4236-8A78-97FE9DD11773}" type="presParOf" srcId="{1F1AF433-E872-4C29-BE2C-1AB9D715DF2D}" destId="{F5EEA566-12E2-46C6-B6BB-3D4B51A41C93}" srcOrd="2" destOrd="0" presId="urn:microsoft.com/office/officeart/2008/layout/LinedList"/>
    <dgm:cxn modelId="{9920CE32-7B71-40B8-B555-5104CFE598CF}" type="presParOf" srcId="{1F1AF433-E872-4C29-BE2C-1AB9D715DF2D}" destId="{856BB2C3-8D42-4E31-979C-39B2ED50D526}" srcOrd="3" destOrd="0" presId="urn:microsoft.com/office/officeart/2008/layout/LinedList"/>
    <dgm:cxn modelId="{4574E9B1-2106-4329-BA17-8D09AFD1F8B1}" type="presParOf" srcId="{856BB2C3-8D42-4E31-979C-39B2ED50D526}" destId="{CB6A6920-859B-41FC-B0CC-DFC46B2C1051}" srcOrd="0" destOrd="0" presId="urn:microsoft.com/office/officeart/2008/layout/LinedList"/>
    <dgm:cxn modelId="{EC893616-A50B-461B-9B9E-7CA5970A70C8}" type="presParOf" srcId="{856BB2C3-8D42-4E31-979C-39B2ED50D526}" destId="{3CFBCE4B-D243-4D23-A51C-A17D3362D790}" srcOrd="1" destOrd="0" presId="urn:microsoft.com/office/officeart/2008/layout/LinedList"/>
    <dgm:cxn modelId="{671836DB-130E-4E99-A6F3-E2555098CBF1}" type="presParOf" srcId="{1F1AF433-E872-4C29-BE2C-1AB9D715DF2D}" destId="{CA670336-9988-4925-8F2D-37B719C60CAE}" srcOrd="4" destOrd="0" presId="urn:microsoft.com/office/officeart/2008/layout/LinedList"/>
    <dgm:cxn modelId="{9446B958-06A0-4E80-BF50-EA4366A0206A}" type="presParOf" srcId="{1F1AF433-E872-4C29-BE2C-1AB9D715DF2D}" destId="{6C651864-E238-4AEE-AE17-9A9A6332316F}" srcOrd="5" destOrd="0" presId="urn:microsoft.com/office/officeart/2008/layout/LinedList"/>
    <dgm:cxn modelId="{1747E9E5-D3E1-4C2F-B445-2B440FFAE618}" type="presParOf" srcId="{6C651864-E238-4AEE-AE17-9A9A6332316F}" destId="{1F0D1E54-C73E-489D-8F10-3F917B72B425}" srcOrd="0" destOrd="0" presId="urn:microsoft.com/office/officeart/2008/layout/LinedList"/>
    <dgm:cxn modelId="{BD316BA5-6379-45DE-9FC6-D75963529DF9}" type="presParOf" srcId="{6C651864-E238-4AEE-AE17-9A9A6332316F}" destId="{835EA543-58AC-49B9-9A48-63E8FA244C07}" srcOrd="1" destOrd="0" presId="urn:microsoft.com/office/officeart/2008/layout/LinedList"/>
    <dgm:cxn modelId="{807899A8-0D03-4E75-B862-635DCBBE3E28}" type="presParOf" srcId="{1F1AF433-E872-4C29-BE2C-1AB9D715DF2D}" destId="{2B64B29D-B539-41CB-B083-777A0630D571}" srcOrd="6" destOrd="0" presId="urn:microsoft.com/office/officeart/2008/layout/LinedList"/>
    <dgm:cxn modelId="{76CF6496-6B16-4913-B8D4-3BFD4D448B9A}" type="presParOf" srcId="{1F1AF433-E872-4C29-BE2C-1AB9D715DF2D}" destId="{29BE0A98-1C86-4FF0-832B-51319D645C96}" srcOrd="7" destOrd="0" presId="urn:microsoft.com/office/officeart/2008/layout/LinedList"/>
    <dgm:cxn modelId="{D58C9677-3E28-422C-8485-5D424067F682}" type="presParOf" srcId="{29BE0A98-1C86-4FF0-832B-51319D645C96}" destId="{FB331635-3CE8-4E5A-AD55-FFFB30DF0872}" srcOrd="0" destOrd="0" presId="urn:microsoft.com/office/officeart/2008/layout/LinedList"/>
    <dgm:cxn modelId="{266EE119-1C3A-4D00-938A-DA68B64D0411}" type="presParOf" srcId="{29BE0A98-1C86-4FF0-832B-51319D645C96}" destId="{26E0D8C3-B5B3-47CF-96AA-599F171E9C80}" srcOrd="1" destOrd="0" presId="urn:microsoft.com/office/officeart/2008/layout/LinedList"/>
    <dgm:cxn modelId="{F17EB03E-BB46-4547-8418-08C01E5CB867}" type="presParOf" srcId="{1F1AF433-E872-4C29-BE2C-1AB9D715DF2D}" destId="{2568BEBC-5B09-4894-97C5-416039AFA6D0}" srcOrd="8" destOrd="0" presId="urn:microsoft.com/office/officeart/2008/layout/LinedList"/>
    <dgm:cxn modelId="{8BBE3602-30A3-4A9C-962B-325101D7C26C}" type="presParOf" srcId="{1F1AF433-E872-4C29-BE2C-1AB9D715DF2D}" destId="{C9247089-7795-4A04-8DFF-B9430A0EF474}" srcOrd="9" destOrd="0" presId="urn:microsoft.com/office/officeart/2008/layout/LinedList"/>
    <dgm:cxn modelId="{661C51EA-0275-4628-AA7A-971D42D26980}" type="presParOf" srcId="{C9247089-7795-4A04-8DFF-B9430A0EF474}" destId="{53E20DD1-EE70-4E8D-AEFE-01936A8E9500}" srcOrd="0" destOrd="0" presId="urn:microsoft.com/office/officeart/2008/layout/LinedList"/>
    <dgm:cxn modelId="{5E65A416-2FE7-49E7-BF94-0A19B2586114}" type="presParOf" srcId="{C9247089-7795-4A04-8DFF-B9430A0EF474}" destId="{3E601026-3D2B-4D34-8090-15ABABEDC04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3610CA-EB89-470D-ADB7-264F807EAE8D}">
      <dsp:nvSpPr>
        <dsp:cNvPr id="0" name=""/>
        <dsp:cNvSpPr/>
      </dsp:nvSpPr>
      <dsp:spPr>
        <a:xfrm>
          <a:off x="0" y="420488"/>
          <a:ext cx="5021182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8BE9CC-133D-4F2C-B1B1-2E8A2165FB1E}">
      <dsp:nvSpPr>
        <dsp:cNvPr id="0" name=""/>
        <dsp:cNvSpPr/>
      </dsp:nvSpPr>
      <dsp:spPr>
        <a:xfrm>
          <a:off x="251059" y="110528"/>
          <a:ext cx="3514827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2852" tIns="0" rIns="132852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100" kern="1200"/>
            <a:t>Leerdoelen</a:t>
          </a:r>
          <a:endParaRPr lang="en-US" sz="2100" kern="1200"/>
        </a:p>
      </dsp:txBody>
      <dsp:txXfrm>
        <a:off x="281321" y="140790"/>
        <a:ext cx="3454303" cy="559396"/>
      </dsp:txXfrm>
    </dsp:sp>
    <dsp:sp modelId="{BA6ACEF6-B693-4C4F-B996-553E9921E2AB}">
      <dsp:nvSpPr>
        <dsp:cNvPr id="0" name=""/>
        <dsp:cNvSpPr/>
      </dsp:nvSpPr>
      <dsp:spPr>
        <a:xfrm>
          <a:off x="0" y="1373048"/>
          <a:ext cx="5021182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0199FC-DDF8-46C6-9911-77C458A4A74A}">
      <dsp:nvSpPr>
        <dsp:cNvPr id="0" name=""/>
        <dsp:cNvSpPr/>
      </dsp:nvSpPr>
      <dsp:spPr>
        <a:xfrm>
          <a:off x="251059" y="1063088"/>
          <a:ext cx="3514827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2852" tIns="0" rIns="132852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100" kern="1200"/>
            <a:t>Slangen</a:t>
          </a:r>
          <a:endParaRPr lang="en-US" sz="2100" kern="1200"/>
        </a:p>
      </dsp:txBody>
      <dsp:txXfrm>
        <a:off x="281321" y="1093350"/>
        <a:ext cx="3454303" cy="559396"/>
      </dsp:txXfrm>
    </dsp:sp>
    <dsp:sp modelId="{68B85E3C-CD05-4A0F-95CB-BB0B3A789C7E}">
      <dsp:nvSpPr>
        <dsp:cNvPr id="0" name=""/>
        <dsp:cNvSpPr/>
      </dsp:nvSpPr>
      <dsp:spPr>
        <a:xfrm>
          <a:off x="0" y="2325608"/>
          <a:ext cx="5021182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FBBBEB-EB44-4A78-9304-5EF920FCD860}">
      <dsp:nvSpPr>
        <dsp:cNvPr id="0" name=""/>
        <dsp:cNvSpPr/>
      </dsp:nvSpPr>
      <dsp:spPr>
        <a:xfrm>
          <a:off x="251059" y="2015648"/>
          <a:ext cx="3514827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2852" tIns="0" rIns="132852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100" kern="1200"/>
            <a:t>Baardagame</a:t>
          </a:r>
          <a:endParaRPr lang="en-US" sz="2100" kern="1200"/>
        </a:p>
      </dsp:txBody>
      <dsp:txXfrm>
        <a:off x="281321" y="2045910"/>
        <a:ext cx="3454303" cy="559396"/>
      </dsp:txXfrm>
    </dsp:sp>
    <dsp:sp modelId="{9FC5A951-FFB9-427D-AAF7-B478E90E1F50}">
      <dsp:nvSpPr>
        <dsp:cNvPr id="0" name=""/>
        <dsp:cNvSpPr/>
      </dsp:nvSpPr>
      <dsp:spPr>
        <a:xfrm>
          <a:off x="0" y="3278168"/>
          <a:ext cx="5021182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2D6ACC-67A3-4711-A8F4-1DFE0D6F13CF}">
      <dsp:nvSpPr>
        <dsp:cNvPr id="0" name=""/>
        <dsp:cNvSpPr/>
      </dsp:nvSpPr>
      <dsp:spPr>
        <a:xfrm>
          <a:off x="251059" y="2968208"/>
          <a:ext cx="3514827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2852" tIns="0" rIns="132852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100" kern="1200"/>
            <a:t>Kikker</a:t>
          </a:r>
          <a:endParaRPr lang="en-US" sz="2100" kern="1200"/>
        </a:p>
      </dsp:txBody>
      <dsp:txXfrm>
        <a:off x="281321" y="2998470"/>
        <a:ext cx="3454303" cy="559396"/>
      </dsp:txXfrm>
    </dsp:sp>
    <dsp:sp modelId="{CBC53093-CFC8-4A57-AB77-D0369AE7DABA}">
      <dsp:nvSpPr>
        <dsp:cNvPr id="0" name=""/>
        <dsp:cNvSpPr/>
      </dsp:nvSpPr>
      <dsp:spPr>
        <a:xfrm>
          <a:off x="0" y="4230728"/>
          <a:ext cx="5021182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0DCDF8-ACFD-4E5F-B967-F87F8C498345}">
      <dsp:nvSpPr>
        <dsp:cNvPr id="0" name=""/>
        <dsp:cNvSpPr/>
      </dsp:nvSpPr>
      <dsp:spPr>
        <a:xfrm>
          <a:off x="251059" y="3920768"/>
          <a:ext cx="3514827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2852" tIns="0" rIns="132852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100" kern="1200"/>
            <a:t>Opdracht </a:t>
          </a:r>
          <a:endParaRPr lang="en-US" sz="2100" kern="1200"/>
        </a:p>
      </dsp:txBody>
      <dsp:txXfrm>
        <a:off x="281321" y="3951030"/>
        <a:ext cx="3454303" cy="5593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5B2DC5-DC2A-4E05-BB14-C7F60D80A4B5}">
      <dsp:nvSpPr>
        <dsp:cNvPr id="0" name=""/>
        <dsp:cNvSpPr/>
      </dsp:nvSpPr>
      <dsp:spPr>
        <a:xfrm>
          <a:off x="5447" y="713997"/>
          <a:ext cx="1857464" cy="9287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/>
            <a:t>Gifslangen en wurgslangen</a:t>
          </a:r>
          <a:endParaRPr lang="en-US" sz="1900" kern="1200"/>
        </a:p>
      </dsp:txBody>
      <dsp:txXfrm>
        <a:off x="32649" y="741199"/>
        <a:ext cx="1803060" cy="874328"/>
      </dsp:txXfrm>
    </dsp:sp>
    <dsp:sp modelId="{97ACDC5C-21F2-48BD-B238-2C0ED025C8ED}">
      <dsp:nvSpPr>
        <dsp:cNvPr id="0" name=""/>
        <dsp:cNvSpPr/>
      </dsp:nvSpPr>
      <dsp:spPr>
        <a:xfrm>
          <a:off x="2327277" y="713997"/>
          <a:ext cx="1857464" cy="9287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 dirty="0"/>
            <a:t>Behoren tot de reptielen</a:t>
          </a:r>
          <a:endParaRPr lang="en-US" sz="1900" kern="1200" dirty="0"/>
        </a:p>
      </dsp:txBody>
      <dsp:txXfrm>
        <a:off x="2354479" y="741199"/>
        <a:ext cx="1803060" cy="874328"/>
      </dsp:txXfrm>
    </dsp:sp>
    <dsp:sp modelId="{8E3D79BB-6C1A-421D-98F8-DBC8A4D6B472}">
      <dsp:nvSpPr>
        <dsp:cNvPr id="0" name=""/>
        <dsp:cNvSpPr/>
      </dsp:nvSpPr>
      <dsp:spPr>
        <a:xfrm>
          <a:off x="4649107" y="713997"/>
          <a:ext cx="1857464" cy="9287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/>
            <a:t>Melkslang = Lampropeltis triangulum</a:t>
          </a:r>
          <a:endParaRPr lang="en-US" sz="1900" kern="1200"/>
        </a:p>
      </dsp:txBody>
      <dsp:txXfrm>
        <a:off x="4676309" y="741199"/>
        <a:ext cx="1803060" cy="874328"/>
      </dsp:txXfrm>
    </dsp:sp>
    <dsp:sp modelId="{15CB0FF8-23D9-4CA3-BDD4-26FA0748269A}">
      <dsp:nvSpPr>
        <dsp:cNvPr id="0" name=""/>
        <dsp:cNvSpPr/>
      </dsp:nvSpPr>
      <dsp:spPr>
        <a:xfrm>
          <a:off x="4834854" y="1642729"/>
          <a:ext cx="185746" cy="6965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6549"/>
              </a:lnTo>
              <a:lnTo>
                <a:pt x="185746" y="69654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B6F513-2AE4-4D4C-BA0A-FC457A83E77A}">
      <dsp:nvSpPr>
        <dsp:cNvPr id="0" name=""/>
        <dsp:cNvSpPr/>
      </dsp:nvSpPr>
      <dsp:spPr>
        <a:xfrm>
          <a:off x="5020600" y="1874912"/>
          <a:ext cx="1485971" cy="9287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/>
            <a:t>Noord-Amerika</a:t>
          </a:r>
          <a:endParaRPr lang="en-US" sz="1400" kern="1200" dirty="0"/>
        </a:p>
      </dsp:txBody>
      <dsp:txXfrm>
        <a:off x="5047802" y="1902114"/>
        <a:ext cx="1431567" cy="874328"/>
      </dsp:txXfrm>
    </dsp:sp>
    <dsp:sp modelId="{640BF87E-367A-4E17-A48A-C84B17FD0A13}">
      <dsp:nvSpPr>
        <dsp:cNvPr id="0" name=""/>
        <dsp:cNvSpPr/>
      </dsp:nvSpPr>
      <dsp:spPr>
        <a:xfrm>
          <a:off x="6970938" y="713997"/>
          <a:ext cx="1857464" cy="9287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/>
            <a:t>Rattenslang = Pantherophis guttatus</a:t>
          </a:r>
          <a:endParaRPr lang="en-US" sz="1900" kern="1200"/>
        </a:p>
      </dsp:txBody>
      <dsp:txXfrm>
        <a:off x="6998140" y="741199"/>
        <a:ext cx="1803060" cy="874328"/>
      </dsp:txXfrm>
    </dsp:sp>
    <dsp:sp modelId="{A76BCC68-9DCC-4412-9E4C-527D704E1514}">
      <dsp:nvSpPr>
        <dsp:cNvPr id="0" name=""/>
        <dsp:cNvSpPr/>
      </dsp:nvSpPr>
      <dsp:spPr>
        <a:xfrm>
          <a:off x="7156684" y="1642729"/>
          <a:ext cx="185746" cy="6965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6549"/>
              </a:lnTo>
              <a:lnTo>
                <a:pt x="185746" y="69654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F73608-C4C1-46F1-BFA4-05B7335DA07F}">
      <dsp:nvSpPr>
        <dsp:cNvPr id="0" name=""/>
        <dsp:cNvSpPr/>
      </dsp:nvSpPr>
      <dsp:spPr>
        <a:xfrm>
          <a:off x="7342431" y="1874912"/>
          <a:ext cx="1485971" cy="9287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/>
            <a:t>Noord-Amerika en paar eilanden rondom Caribische zee</a:t>
          </a:r>
          <a:endParaRPr lang="en-US" sz="1400" kern="1200"/>
        </a:p>
      </dsp:txBody>
      <dsp:txXfrm>
        <a:off x="7369633" y="1902114"/>
        <a:ext cx="1431567" cy="874328"/>
      </dsp:txXfrm>
    </dsp:sp>
    <dsp:sp modelId="{2A1F3BAB-FA92-49E2-A527-0F0D0EED9012}">
      <dsp:nvSpPr>
        <dsp:cNvPr id="0" name=""/>
        <dsp:cNvSpPr/>
      </dsp:nvSpPr>
      <dsp:spPr>
        <a:xfrm>
          <a:off x="9292768" y="713997"/>
          <a:ext cx="1857464" cy="9287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/>
            <a:t>Koningspython = Crotaphytus collaris</a:t>
          </a:r>
          <a:endParaRPr lang="en-US" sz="1900" kern="1200"/>
        </a:p>
      </dsp:txBody>
      <dsp:txXfrm>
        <a:off x="9319970" y="741199"/>
        <a:ext cx="1803060" cy="874328"/>
      </dsp:txXfrm>
    </dsp:sp>
    <dsp:sp modelId="{DAD19866-4A8D-42FF-A6F9-39144389DA14}">
      <dsp:nvSpPr>
        <dsp:cNvPr id="0" name=""/>
        <dsp:cNvSpPr/>
      </dsp:nvSpPr>
      <dsp:spPr>
        <a:xfrm>
          <a:off x="9478515" y="1642729"/>
          <a:ext cx="185746" cy="6965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6549"/>
              </a:lnTo>
              <a:lnTo>
                <a:pt x="185746" y="69654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22B8B5-F9D7-4042-BB54-B81928E8DC3F}">
      <dsp:nvSpPr>
        <dsp:cNvPr id="0" name=""/>
        <dsp:cNvSpPr/>
      </dsp:nvSpPr>
      <dsp:spPr>
        <a:xfrm>
          <a:off x="9664261" y="1874912"/>
          <a:ext cx="1485971" cy="9287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/>
            <a:t>West Afrika</a:t>
          </a:r>
          <a:endParaRPr lang="en-US" sz="1400" kern="1200"/>
        </a:p>
      </dsp:txBody>
      <dsp:txXfrm>
        <a:off x="9691463" y="1902114"/>
        <a:ext cx="1431567" cy="87432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9BA671-0E2C-48FB-8070-E5E3B530E8AB}">
      <dsp:nvSpPr>
        <dsp:cNvPr id="0" name=""/>
        <dsp:cNvSpPr/>
      </dsp:nvSpPr>
      <dsp:spPr>
        <a:xfrm>
          <a:off x="0" y="307691"/>
          <a:ext cx="4945182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AD0DB8-1060-46BE-B0F0-05345706B490}">
      <dsp:nvSpPr>
        <dsp:cNvPr id="0" name=""/>
        <dsp:cNvSpPr/>
      </dsp:nvSpPr>
      <dsp:spPr>
        <a:xfrm>
          <a:off x="247259" y="12491"/>
          <a:ext cx="3461628" cy="59040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0841" tIns="0" rIns="130841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Gehouden als huisdier</a:t>
          </a:r>
          <a:endParaRPr lang="en-US" sz="1800" kern="1200" dirty="0"/>
        </a:p>
      </dsp:txBody>
      <dsp:txXfrm>
        <a:off x="276080" y="41312"/>
        <a:ext cx="3403986" cy="532758"/>
      </dsp:txXfrm>
    </dsp:sp>
    <dsp:sp modelId="{9F9F0BBE-2053-4FD0-8B9A-A1ABDA7AA4FE}">
      <dsp:nvSpPr>
        <dsp:cNvPr id="0" name=""/>
        <dsp:cNvSpPr/>
      </dsp:nvSpPr>
      <dsp:spPr>
        <a:xfrm>
          <a:off x="0" y="1214891"/>
          <a:ext cx="4945182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498923"/>
              <a:satOff val="225"/>
              <a:lumOff val="-235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6BEC1D-A33C-43F7-8088-9043F58B5F58}">
      <dsp:nvSpPr>
        <dsp:cNvPr id="0" name=""/>
        <dsp:cNvSpPr/>
      </dsp:nvSpPr>
      <dsp:spPr>
        <a:xfrm>
          <a:off x="247259" y="919691"/>
          <a:ext cx="3461628" cy="590400"/>
        </a:xfrm>
        <a:prstGeom prst="roundRect">
          <a:avLst/>
        </a:prstGeom>
        <a:gradFill rotWithShape="0">
          <a:gsLst>
            <a:gs pos="0">
              <a:schemeClr val="accent5">
                <a:hueOff val="-498923"/>
                <a:satOff val="225"/>
                <a:lumOff val="-235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98923"/>
                <a:satOff val="225"/>
                <a:lumOff val="-235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98923"/>
                <a:satOff val="225"/>
                <a:lumOff val="-235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0841" tIns="0" rIns="130841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Schubreptielen </a:t>
          </a:r>
          <a:endParaRPr lang="en-US" sz="1800" kern="1200" dirty="0"/>
        </a:p>
      </dsp:txBody>
      <dsp:txXfrm>
        <a:off x="276080" y="948512"/>
        <a:ext cx="3403986" cy="532758"/>
      </dsp:txXfrm>
    </dsp:sp>
    <dsp:sp modelId="{FFE96E9B-9E30-457F-8AA5-217EB1AC8093}">
      <dsp:nvSpPr>
        <dsp:cNvPr id="0" name=""/>
        <dsp:cNvSpPr/>
      </dsp:nvSpPr>
      <dsp:spPr>
        <a:xfrm>
          <a:off x="0" y="2122092"/>
          <a:ext cx="4945182" cy="1039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997847"/>
              <a:satOff val="449"/>
              <a:lumOff val="-470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3801" tIns="416560" rIns="383801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800" kern="1200" dirty="0"/>
            <a:t>Denk aan boa’s, pythons en </a:t>
          </a:r>
          <a:r>
            <a:rPr lang="nl-NL" sz="1800" kern="1200" dirty="0" err="1"/>
            <a:t>toornslangachtigen</a:t>
          </a:r>
          <a:endParaRPr lang="en-US" sz="1800" kern="1200" dirty="0"/>
        </a:p>
      </dsp:txBody>
      <dsp:txXfrm>
        <a:off x="0" y="2122092"/>
        <a:ext cx="4945182" cy="1039500"/>
      </dsp:txXfrm>
    </dsp:sp>
    <dsp:sp modelId="{0F52D474-9CE1-43F0-8546-B01B5F4D07FA}">
      <dsp:nvSpPr>
        <dsp:cNvPr id="0" name=""/>
        <dsp:cNvSpPr/>
      </dsp:nvSpPr>
      <dsp:spPr>
        <a:xfrm>
          <a:off x="247259" y="1826891"/>
          <a:ext cx="3461628" cy="590400"/>
        </a:xfrm>
        <a:prstGeom prst="roundRect">
          <a:avLst/>
        </a:prstGeom>
        <a:gradFill rotWithShape="0">
          <a:gsLst>
            <a:gs pos="0">
              <a:schemeClr val="accent5">
                <a:hueOff val="-997847"/>
                <a:satOff val="449"/>
                <a:lumOff val="-470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997847"/>
                <a:satOff val="449"/>
                <a:lumOff val="-470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997847"/>
                <a:satOff val="449"/>
                <a:lumOff val="-470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0841" tIns="0" rIns="130841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Veel grote soorten families bij de slagen</a:t>
          </a:r>
          <a:endParaRPr lang="en-US" sz="1800" kern="1200" dirty="0"/>
        </a:p>
      </dsp:txBody>
      <dsp:txXfrm>
        <a:off x="276080" y="1855712"/>
        <a:ext cx="3403986" cy="532758"/>
      </dsp:txXfrm>
    </dsp:sp>
    <dsp:sp modelId="{955FAD32-CADE-4AAB-8D47-500B22EE09D5}">
      <dsp:nvSpPr>
        <dsp:cNvPr id="0" name=""/>
        <dsp:cNvSpPr/>
      </dsp:nvSpPr>
      <dsp:spPr>
        <a:xfrm>
          <a:off x="0" y="3564792"/>
          <a:ext cx="4945182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1496770"/>
              <a:satOff val="674"/>
              <a:lumOff val="-705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45BD61-8624-4BBC-83DA-DEE99B55B141}">
      <dsp:nvSpPr>
        <dsp:cNvPr id="0" name=""/>
        <dsp:cNvSpPr/>
      </dsp:nvSpPr>
      <dsp:spPr>
        <a:xfrm>
          <a:off x="247259" y="3269592"/>
          <a:ext cx="3461628" cy="590400"/>
        </a:xfrm>
        <a:prstGeom prst="roundRect">
          <a:avLst/>
        </a:prstGeom>
        <a:gradFill rotWithShape="0">
          <a:gsLst>
            <a:gs pos="0">
              <a:schemeClr val="accent5">
                <a:hueOff val="-1496770"/>
                <a:satOff val="674"/>
                <a:lumOff val="-705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496770"/>
                <a:satOff val="674"/>
                <a:lumOff val="-705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496770"/>
                <a:satOff val="674"/>
                <a:lumOff val="-705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0841" tIns="0" rIns="130841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Goed zicht maar slecht gehoor</a:t>
          </a:r>
          <a:endParaRPr lang="en-US" sz="1800" kern="1200" dirty="0"/>
        </a:p>
      </dsp:txBody>
      <dsp:txXfrm>
        <a:off x="276080" y="3298413"/>
        <a:ext cx="3403986" cy="53275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F5D7A8-350E-4911-BA53-0912EEF1A032}">
      <dsp:nvSpPr>
        <dsp:cNvPr id="0" name=""/>
        <dsp:cNvSpPr/>
      </dsp:nvSpPr>
      <dsp:spPr>
        <a:xfrm>
          <a:off x="0" y="242060"/>
          <a:ext cx="5021262" cy="13513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9706" tIns="270764" rIns="389706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2000" kern="1200" dirty="0"/>
            <a:t>Tussen de 60 cm en 2 meter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2000" kern="1200" dirty="0"/>
            <a:t>Meer dan 20 jaar oud worden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2000" kern="1200" dirty="0"/>
            <a:t>Legsel is max 25 eieren</a:t>
          </a:r>
          <a:endParaRPr lang="en-US" sz="2000" kern="1200" dirty="0"/>
        </a:p>
      </dsp:txBody>
      <dsp:txXfrm>
        <a:off x="0" y="242060"/>
        <a:ext cx="5021262" cy="1351350"/>
      </dsp:txXfrm>
    </dsp:sp>
    <dsp:sp modelId="{E9999161-8BD5-4F57-AAAC-53E60086027F}">
      <dsp:nvSpPr>
        <dsp:cNvPr id="0" name=""/>
        <dsp:cNvSpPr/>
      </dsp:nvSpPr>
      <dsp:spPr>
        <a:xfrm>
          <a:off x="251063" y="50180"/>
          <a:ext cx="3514883" cy="3837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2854" tIns="0" rIns="132854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kern="1200" dirty="0"/>
            <a:t>Melkslang</a:t>
          </a:r>
          <a:endParaRPr lang="en-US" sz="2000" kern="1200" dirty="0"/>
        </a:p>
      </dsp:txBody>
      <dsp:txXfrm>
        <a:off x="269797" y="68914"/>
        <a:ext cx="3477415" cy="346292"/>
      </dsp:txXfrm>
    </dsp:sp>
    <dsp:sp modelId="{20A77256-1103-45A3-A8C0-834C22DD1ABB}">
      <dsp:nvSpPr>
        <dsp:cNvPr id="0" name=""/>
        <dsp:cNvSpPr/>
      </dsp:nvSpPr>
      <dsp:spPr>
        <a:xfrm>
          <a:off x="0" y="1855490"/>
          <a:ext cx="5021262" cy="13513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757884"/>
              <a:satOff val="-337"/>
              <a:lumOff val="352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9706" tIns="270764" rIns="389706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2000" kern="1200" dirty="0"/>
            <a:t>Ongeveer 1,5 meter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2000" kern="1200" dirty="0"/>
            <a:t>15 jaar oud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2000" kern="1200" dirty="0"/>
            <a:t>Legsel is tussen de 5 en 30 eieren</a:t>
          </a:r>
          <a:endParaRPr lang="en-US" sz="2000" kern="1200" dirty="0"/>
        </a:p>
      </dsp:txBody>
      <dsp:txXfrm>
        <a:off x="0" y="1855490"/>
        <a:ext cx="5021262" cy="1351350"/>
      </dsp:txXfrm>
    </dsp:sp>
    <dsp:sp modelId="{77B34CA1-FCE9-415B-8A9C-218669632554}">
      <dsp:nvSpPr>
        <dsp:cNvPr id="0" name=""/>
        <dsp:cNvSpPr/>
      </dsp:nvSpPr>
      <dsp:spPr>
        <a:xfrm>
          <a:off x="251063" y="1663610"/>
          <a:ext cx="3514883" cy="383760"/>
        </a:xfrm>
        <a:prstGeom prst="roundRect">
          <a:avLst/>
        </a:prstGeom>
        <a:solidFill>
          <a:schemeClr val="accent2">
            <a:hueOff val="-757884"/>
            <a:satOff val="-337"/>
            <a:lumOff val="352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2854" tIns="0" rIns="132854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kern="1200" dirty="0"/>
            <a:t>Rattenslang</a:t>
          </a:r>
          <a:endParaRPr lang="en-US" sz="2000" kern="1200" dirty="0"/>
        </a:p>
      </dsp:txBody>
      <dsp:txXfrm>
        <a:off x="269797" y="1682344"/>
        <a:ext cx="3477415" cy="346292"/>
      </dsp:txXfrm>
    </dsp:sp>
    <dsp:sp modelId="{BE801F25-BEA7-4734-AD1D-5A366A97FCD2}">
      <dsp:nvSpPr>
        <dsp:cNvPr id="0" name=""/>
        <dsp:cNvSpPr/>
      </dsp:nvSpPr>
      <dsp:spPr>
        <a:xfrm>
          <a:off x="0" y="3468920"/>
          <a:ext cx="5021262" cy="13513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515767"/>
              <a:satOff val="-674"/>
              <a:lumOff val="705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9706" tIns="270764" rIns="389706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2000" kern="1200" dirty="0"/>
            <a:t>Tussen de 90 cm en 1,2 </a:t>
          </a:r>
          <a:r>
            <a:rPr lang="nl-NL" sz="1700" kern="1200" dirty="0"/>
            <a:t>meter</a:t>
          </a:r>
          <a:endParaRPr lang="en-US" sz="17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2000" kern="1200" dirty="0"/>
            <a:t>Ongeveer 20 tot 30 jaar oud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2000" kern="1200" dirty="0"/>
            <a:t>Legsel tussen de 2 en 10 eieren</a:t>
          </a:r>
          <a:endParaRPr lang="en-US" sz="2000" kern="1200" dirty="0"/>
        </a:p>
      </dsp:txBody>
      <dsp:txXfrm>
        <a:off x="0" y="3468920"/>
        <a:ext cx="5021262" cy="1351350"/>
      </dsp:txXfrm>
    </dsp:sp>
    <dsp:sp modelId="{7F416ED6-AED3-454D-BEF6-389CCCDB6C4C}">
      <dsp:nvSpPr>
        <dsp:cNvPr id="0" name=""/>
        <dsp:cNvSpPr/>
      </dsp:nvSpPr>
      <dsp:spPr>
        <a:xfrm>
          <a:off x="251063" y="3277040"/>
          <a:ext cx="3514883" cy="383760"/>
        </a:xfrm>
        <a:prstGeom prst="roundRect">
          <a:avLst/>
        </a:prstGeom>
        <a:solidFill>
          <a:schemeClr val="accent2">
            <a:hueOff val="-1515767"/>
            <a:satOff val="-674"/>
            <a:lumOff val="70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2854" tIns="0" rIns="132854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kern="1200"/>
            <a:t>Koningspython</a:t>
          </a:r>
          <a:endParaRPr lang="en-US" sz="2000" kern="1200"/>
        </a:p>
      </dsp:txBody>
      <dsp:txXfrm>
        <a:off x="269797" y="3295774"/>
        <a:ext cx="3477415" cy="34629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BBA428-F214-43F5-9943-A434353AE078}">
      <dsp:nvSpPr>
        <dsp:cNvPr id="0" name=""/>
        <dsp:cNvSpPr/>
      </dsp:nvSpPr>
      <dsp:spPr>
        <a:xfrm>
          <a:off x="0" y="0"/>
          <a:ext cx="4203405" cy="9048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300" kern="1200"/>
            <a:t>Pagona Vitticeps</a:t>
          </a:r>
          <a:endParaRPr lang="en-US" sz="2300" kern="1200"/>
        </a:p>
      </dsp:txBody>
      <dsp:txXfrm>
        <a:off x="26503" y="26503"/>
        <a:ext cx="3226961" cy="851882"/>
      </dsp:txXfrm>
    </dsp:sp>
    <dsp:sp modelId="{6ACA8A19-ABB4-4E29-B1DB-010CDCA6740D}">
      <dsp:nvSpPr>
        <dsp:cNvPr id="0" name=""/>
        <dsp:cNvSpPr/>
      </dsp:nvSpPr>
      <dsp:spPr>
        <a:xfrm>
          <a:off x="370888" y="1055702"/>
          <a:ext cx="4203405" cy="9048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300" kern="1200"/>
            <a:t>Leefgebied = het oosten van Australie</a:t>
          </a:r>
          <a:endParaRPr lang="en-US" sz="2300" kern="1200"/>
        </a:p>
      </dsp:txBody>
      <dsp:txXfrm>
        <a:off x="397391" y="1082205"/>
        <a:ext cx="3191333" cy="851882"/>
      </dsp:txXfrm>
    </dsp:sp>
    <dsp:sp modelId="{AA5CDE85-47A2-4BBA-A8AC-3ACECD0167EC}">
      <dsp:nvSpPr>
        <dsp:cNvPr id="0" name=""/>
        <dsp:cNvSpPr/>
      </dsp:nvSpPr>
      <dsp:spPr>
        <a:xfrm>
          <a:off x="741777" y="2111405"/>
          <a:ext cx="4203405" cy="9048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300" kern="1200"/>
            <a:t>Zijn reptielen, en vallen onder de hagedissen</a:t>
          </a:r>
          <a:endParaRPr lang="en-US" sz="2300" kern="1200"/>
        </a:p>
      </dsp:txBody>
      <dsp:txXfrm>
        <a:off x="768280" y="2137908"/>
        <a:ext cx="3191333" cy="851882"/>
      </dsp:txXfrm>
    </dsp:sp>
    <dsp:sp modelId="{FC4C843C-201F-4FDC-9ED3-CEFBD46D39E3}">
      <dsp:nvSpPr>
        <dsp:cNvPr id="0" name=""/>
        <dsp:cNvSpPr/>
      </dsp:nvSpPr>
      <dsp:spPr>
        <a:xfrm>
          <a:off x="3615228" y="686206"/>
          <a:ext cx="588177" cy="588177"/>
        </a:xfrm>
        <a:prstGeom prst="downArrow">
          <a:avLst>
            <a:gd name="adj1" fmla="val 55000"/>
            <a:gd name="adj2" fmla="val 45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/>
        </a:p>
      </dsp:txBody>
      <dsp:txXfrm>
        <a:off x="3747568" y="686206"/>
        <a:ext cx="323497" cy="442603"/>
      </dsp:txXfrm>
    </dsp:sp>
    <dsp:sp modelId="{4A4500DF-D9A4-47F9-879F-46FC8F42D348}">
      <dsp:nvSpPr>
        <dsp:cNvPr id="0" name=""/>
        <dsp:cNvSpPr/>
      </dsp:nvSpPr>
      <dsp:spPr>
        <a:xfrm>
          <a:off x="3986116" y="1735877"/>
          <a:ext cx="588177" cy="588177"/>
        </a:xfrm>
        <a:prstGeom prst="downArrow">
          <a:avLst>
            <a:gd name="adj1" fmla="val 55000"/>
            <a:gd name="adj2" fmla="val 45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/>
        </a:p>
      </dsp:txBody>
      <dsp:txXfrm>
        <a:off x="4118456" y="1735877"/>
        <a:ext cx="323497" cy="44260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394D5E-40A3-4203-AC9A-F81173FF3D4B}">
      <dsp:nvSpPr>
        <dsp:cNvPr id="0" name=""/>
        <dsp:cNvSpPr/>
      </dsp:nvSpPr>
      <dsp:spPr>
        <a:xfrm>
          <a:off x="1250656" y="902"/>
          <a:ext cx="2704489" cy="16226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700" kern="1200"/>
            <a:t>Tussen de 40 en 50 cm </a:t>
          </a:r>
          <a:endParaRPr lang="en-US" sz="2700" kern="1200"/>
        </a:p>
      </dsp:txBody>
      <dsp:txXfrm>
        <a:off x="1250656" y="902"/>
        <a:ext cx="2704489" cy="1622693"/>
      </dsp:txXfrm>
    </dsp:sp>
    <dsp:sp modelId="{25BF9B7D-89CA-4A49-84B7-0F4E1DED470B}">
      <dsp:nvSpPr>
        <dsp:cNvPr id="0" name=""/>
        <dsp:cNvSpPr/>
      </dsp:nvSpPr>
      <dsp:spPr>
        <a:xfrm>
          <a:off x="4225595" y="902"/>
          <a:ext cx="2704489" cy="16226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700" kern="1200"/>
            <a:t>Driehoekige kop</a:t>
          </a:r>
          <a:endParaRPr lang="en-US" sz="2700" kern="1200"/>
        </a:p>
      </dsp:txBody>
      <dsp:txXfrm>
        <a:off x="4225595" y="902"/>
        <a:ext cx="2704489" cy="1622693"/>
      </dsp:txXfrm>
    </dsp:sp>
    <dsp:sp modelId="{81BE86F3-729F-430E-8962-A546B2110099}">
      <dsp:nvSpPr>
        <dsp:cNvPr id="0" name=""/>
        <dsp:cNvSpPr/>
      </dsp:nvSpPr>
      <dsp:spPr>
        <a:xfrm>
          <a:off x="7200533" y="902"/>
          <a:ext cx="2704489" cy="16226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700" kern="1200"/>
            <a:t>Stekelige huid</a:t>
          </a:r>
          <a:endParaRPr lang="en-US" sz="2700" kern="1200"/>
        </a:p>
      </dsp:txBody>
      <dsp:txXfrm>
        <a:off x="7200533" y="902"/>
        <a:ext cx="2704489" cy="1622693"/>
      </dsp:txXfrm>
    </dsp:sp>
    <dsp:sp modelId="{11FF505A-A4FF-4F83-9946-F17B1225C54A}">
      <dsp:nvSpPr>
        <dsp:cNvPr id="0" name=""/>
        <dsp:cNvSpPr/>
      </dsp:nvSpPr>
      <dsp:spPr>
        <a:xfrm>
          <a:off x="2738125" y="1894045"/>
          <a:ext cx="2704489" cy="16226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700" kern="1200"/>
            <a:t>Gemiddelde leeftijd is tussen de 11 en 15 jaar</a:t>
          </a:r>
          <a:endParaRPr lang="en-US" sz="2700" kern="1200"/>
        </a:p>
      </dsp:txBody>
      <dsp:txXfrm>
        <a:off x="2738125" y="1894045"/>
        <a:ext cx="2704489" cy="1622693"/>
      </dsp:txXfrm>
    </dsp:sp>
    <dsp:sp modelId="{46064FED-1A62-4EDF-8780-C0A347D89E99}">
      <dsp:nvSpPr>
        <dsp:cNvPr id="0" name=""/>
        <dsp:cNvSpPr/>
      </dsp:nvSpPr>
      <dsp:spPr>
        <a:xfrm>
          <a:off x="5713064" y="1894045"/>
          <a:ext cx="2704489" cy="16226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700" kern="1200"/>
            <a:t>10 tot 30 eieren gelegd</a:t>
          </a:r>
          <a:endParaRPr lang="en-US" sz="2700" kern="1200"/>
        </a:p>
      </dsp:txBody>
      <dsp:txXfrm>
        <a:off x="5713064" y="1894045"/>
        <a:ext cx="2704489" cy="162269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63378D-F6C3-496B-BFA4-ECC22AA380EA}">
      <dsp:nvSpPr>
        <dsp:cNvPr id="0" name=""/>
        <dsp:cNvSpPr/>
      </dsp:nvSpPr>
      <dsp:spPr>
        <a:xfrm>
          <a:off x="0" y="597061"/>
          <a:ext cx="3137535" cy="19923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2F04BA-282C-49A0-A2C4-C98CD4F0391E}">
      <dsp:nvSpPr>
        <dsp:cNvPr id="0" name=""/>
        <dsp:cNvSpPr/>
      </dsp:nvSpPr>
      <dsp:spPr>
        <a:xfrm>
          <a:off x="348615" y="928245"/>
          <a:ext cx="3137535" cy="19923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800" kern="1200"/>
            <a:t>Oophaga Pumilio</a:t>
          </a:r>
          <a:endParaRPr lang="en-US" sz="3800" kern="1200"/>
        </a:p>
      </dsp:txBody>
      <dsp:txXfrm>
        <a:off x="406968" y="986598"/>
        <a:ext cx="3020829" cy="1875628"/>
      </dsp:txXfrm>
    </dsp:sp>
    <dsp:sp modelId="{20557A52-64D3-4C60-9E89-A1F723BA5D4F}">
      <dsp:nvSpPr>
        <dsp:cNvPr id="0" name=""/>
        <dsp:cNvSpPr/>
      </dsp:nvSpPr>
      <dsp:spPr>
        <a:xfrm>
          <a:off x="3834765" y="597061"/>
          <a:ext cx="3137535" cy="19923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E2400F-3F10-43F8-A61D-B34CDFD90CA4}">
      <dsp:nvSpPr>
        <dsp:cNvPr id="0" name=""/>
        <dsp:cNvSpPr/>
      </dsp:nvSpPr>
      <dsp:spPr>
        <a:xfrm>
          <a:off x="4183379" y="928245"/>
          <a:ext cx="3137535" cy="19923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800" kern="1200"/>
            <a:t>Leefgebied = Midden-Amerika</a:t>
          </a:r>
          <a:endParaRPr lang="en-US" sz="3800" kern="1200"/>
        </a:p>
      </dsp:txBody>
      <dsp:txXfrm>
        <a:off x="4241732" y="986598"/>
        <a:ext cx="3020829" cy="1875628"/>
      </dsp:txXfrm>
    </dsp:sp>
    <dsp:sp modelId="{1DBF5244-F095-441B-83E6-4A0A2F4247EA}">
      <dsp:nvSpPr>
        <dsp:cNvPr id="0" name=""/>
        <dsp:cNvSpPr/>
      </dsp:nvSpPr>
      <dsp:spPr>
        <a:xfrm>
          <a:off x="7669530" y="597061"/>
          <a:ext cx="3137535" cy="19923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3024E1-830C-4010-9B72-77D73D4AAC21}">
      <dsp:nvSpPr>
        <dsp:cNvPr id="0" name=""/>
        <dsp:cNvSpPr/>
      </dsp:nvSpPr>
      <dsp:spPr>
        <a:xfrm>
          <a:off x="8018145" y="928245"/>
          <a:ext cx="3137535" cy="19923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800" kern="1200"/>
            <a:t>Behoort tot de amfibie</a:t>
          </a:r>
          <a:endParaRPr lang="en-US" sz="3800" kern="1200"/>
        </a:p>
      </dsp:txBody>
      <dsp:txXfrm>
        <a:off x="8076498" y="986598"/>
        <a:ext cx="3020829" cy="187562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1E677F-B29D-4263-BBDA-9D1397179D1F}">
      <dsp:nvSpPr>
        <dsp:cNvPr id="0" name=""/>
        <dsp:cNvSpPr/>
      </dsp:nvSpPr>
      <dsp:spPr>
        <a:xfrm>
          <a:off x="0" y="124404"/>
          <a:ext cx="5021262" cy="81848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100" kern="1200"/>
            <a:t>Kikkers ondergaan een metamorfose</a:t>
          </a:r>
          <a:endParaRPr lang="en-US" sz="2100" kern="1200"/>
        </a:p>
      </dsp:txBody>
      <dsp:txXfrm>
        <a:off x="39955" y="164359"/>
        <a:ext cx="4941352" cy="738578"/>
      </dsp:txXfrm>
    </dsp:sp>
    <dsp:sp modelId="{119F76F5-77A7-4788-ACD4-1229FFE11E37}">
      <dsp:nvSpPr>
        <dsp:cNvPr id="0" name=""/>
        <dsp:cNvSpPr/>
      </dsp:nvSpPr>
      <dsp:spPr>
        <a:xfrm>
          <a:off x="0" y="1003372"/>
          <a:ext cx="5021262" cy="818488"/>
        </a:xfrm>
        <a:prstGeom prst="roundRect">
          <a:avLst/>
        </a:prstGeom>
        <a:solidFill>
          <a:schemeClr val="accent2">
            <a:hueOff val="-378942"/>
            <a:satOff val="-169"/>
            <a:lumOff val="176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100" kern="1200"/>
            <a:t>Leven vooral rondom het water</a:t>
          </a:r>
          <a:endParaRPr lang="en-US" sz="2100" kern="1200"/>
        </a:p>
      </dsp:txBody>
      <dsp:txXfrm>
        <a:off x="39955" y="1043327"/>
        <a:ext cx="4941352" cy="738578"/>
      </dsp:txXfrm>
    </dsp:sp>
    <dsp:sp modelId="{936FD6CB-F1AE-4953-9C5C-034153559FC8}">
      <dsp:nvSpPr>
        <dsp:cNvPr id="0" name=""/>
        <dsp:cNvSpPr/>
      </dsp:nvSpPr>
      <dsp:spPr>
        <a:xfrm>
          <a:off x="0" y="1882340"/>
          <a:ext cx="5021262" cy="818488"/>
        </a:xfrm>
        <a:prstGeom prst="roundRect">
          <a:avLst/>
        </a:prstGeom>
        <a:solidFill>
          <a:schemeClr val="accent2">
            <a:hueOff val="-757884"/>
            <a:satOff val="-337"/>
            <a:lumOff val="352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100" kern="1200"/>
            <a:t>Voor voortplanting essentieel </a:t>
          </a:r>
          <a:endParaRPr lang="en-US" sz="2100" kern="1200"/>
        </a:p>
      </dsp:txBody>
      <dsp:txXfrm>
        <a:off x="39955" y="1922295"/>
        <a:ext cx="4941352" cy="738578"/>
      </dsp:txXfrm>
    </dsp:sp>
    <dsp:sp modelId="{4B11C81B-C125-493E-9DA3-2CF86CABB856}">
      <dsp:nvSpPr>
        <dsp:cNvPr id="0" name=""/>
        <dsp:cNvSpPr/>
      </dsp:nvSpPr>
      <dsp:spPr>
        <a:xfrm>
          <a:off x="0" y="2761309"/>
          <a:ext cx="5021262" cy="818488"/>
        </a:xfrm>
        <a:prstGeom prst="roundRect">
          <a:avLst/>
        </a:prstGeom>
        <a:solidFill>
          <a:schemeClr val="accent2">
            <a:hueOff val="-1136825"/>
            <a:satOff val="-506"/>
            <a:lumOff val="529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100" kern="1200"/>
            <a:t>Sommige kikkersoorten zijn giftig (waaronder aardbeikikker)</a:t>
          </a:r>
          <a:endParaRPr lang="en-US" sz="2100" kern="1200"/>
        </a:p>
      </dsp:txBody>
      <dsp:txXfrm>
        <a:off x="39955" y="2801264"/>
        <a:ext cx="4941352" cy="738578"/>
      </dsp:txXfrm>
    </dsp:sp>
    <dsp:sp modelId="{7D440949-A777-4477-9E8A-FA5133825F28}">
      <dsp:nvSpPr>
        <dsp:cNvPr id="0" name=""/>
        <dsp:cNvSpPr/>
      </dsp:nvSpPr>
      <dsp:spPr>
        <a:xfrm>
          <a:off x="0" y="3579797"/>
          <a:ext cx="5021262" cy="347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9425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nl-NL" sz="1600" kern="1200" dirty="0"/>
            <a:t>Felle kleur dient als afleiding, deze kikkers zijn giftig</a:t>
          </a:r>
          <a:endParaRPr lang="en-US" sz="1600" kern="1200" dirty="0"/>
        </a:p>
      </dsp:txBody>
      <dsp:txXfrm>
        <a:off x="0" y="3579797"/>
        <a:ext cx="5021262" cy="347760"/>
      </dsp:txXfrm>
    </dsp:sp>
    <dsp:sp modelId="{9B41BC29-817A-49BA-A81F-CDC0CE1A037A}">
      <dsp:nvSpPr>
        <dsp:cNvPr id="0" name=""/>
        <dsp:cNvSpPr/>
      </dsp:nvSpPr>
      <dsp:spPr>
        <a:xfrm>
          <a:off x="0" y="3927557"/>
          <a:ext cx="5021262" cy="818488"/>
        </a:xfrm>
        <a:prstGeom prst="roundRect">
          <a:avLst/>
        </a:prstGeom>
        <a:solidFill>
          <a:schemeClr val="accent2">
            <a:hueOff val="-1515767"/>
            <a:satOff val="-674"/>
            <a:lumOff val="70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100" kern="1200"/>
            <a:t>In gevangenschap vaak niet giftig, omdat ze speciaal voer nodig zijn</a:t>
          </a:r>
          <a:endParaRPr lang="en-US" sz="2100" kern="1200"/>
        </a:p>
      </dsp:txBody>
      <dsp:txXfrm>
        <a:off x="39955" y="3967512"/>
        <a:ext cx="4941352" cy="73857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78E533-D799-4326-9C24-648528AF449F}">
      <dsp:nvSpPr>
        <dsp:cNvPr id="0" name=""/>
        <dsp:cNvSpPr/>
      </dsp:nvSpPr>
      <dsp:spPr>
        <a:xfrm>
          <a:off x="0" y="429"/>
          <a:ext cx="1115568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5CA2BA-C818-452E-8BD1-AB986E4B37E2}">
      <dsp:nvSpPr>
        <dsp:cNvPr id="0" name=""/>
        <dsp:cNvSpPr/>
      </dsp:nvSpPr>
      <dsp:spPr>
        <a:xfrm>
          <a:off x="0" y="429"/>
          <a:ext cx="11155680" cy="7033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100" kern="1200"/>
            <a:t>Ongeveer 3 cm</a:t>
          </a:r>
          <a:endParaRPr lang="en-US" sz="3100" kern="1200"/>
        </a:p>
      </dsp:txBody>
      <dsp:txXfrm>
        <a:off x="0" y="429"/>
        <a:ext cx="11155680" cy="703356"/>
      </dsp:txXfrm>
    </dsp:sp>
    <dsp:sp modelId="{F5EEA566-12E2-46C6-B6BB-3D4B51A41C93}">
      <dsp:nvSpPr>
        <dsp:cNvPr id="0" name=""/>
        <dsp:cNvSpPr/>
      </dsp:nvSpPr>
      <dsp:spPr>
        <a:xfrm>
          <a:off x="0" y="703786"/>
          <a:ext cx="1115568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6A6920-859B-41FC-B0CC-DFC46B2C1051}">
      <dsp:nvSpPr>
        <dsp:cNvPr id="0" name=""/>
        <dsp:cNvSpPr/>
      </dsp:nvSpPr>
      <dsp:spPr>
        <a:xfrm>
          <a:off x="0" y="703786"/>
          <a:ext cx="11155680" cy="7033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100" kern="1200"/>
            <a:t>Let op: soms ook andere kleuren bijvoorbeeld felblauw</a:t>
          </a:r>
          <a:endParaRPr lang="en-US" sz="3100" kern="1200"/>
        </a:p>
      </dsp:txBody>
      <dsp:txXfrm>
        <a:off x="0" y="703786"/>
        <a:ext cx="11155680" cy="703356"/>
      </dsp:txXfrm>
    </dsp:sp>
    <dsp:sp modelId="{CA670336-9988-4925-8F2D-37B719C60CAE}">
      <dsp:nvSpPr>
        <dsp:cNvPr id="0" name=""/>
        <dsp:cNvSpPr/>
      </dsp:nvSpPr>
      <dsp:spPr>
        <a:xfrm>
          <a:off x="0" y="1407142"/>
          <a:ext cx="1115568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0D1E54-C73E-489D-8F10-3F917B72B425}">
      <dsp:nvSpPr>
        <dsp:cNvPr id="0" name=""/>
        <dsp:cNvSpPr/>
      </dsp:nvSpPr>
      <dsp:spPr>
        <a:xfrm>
          <a:off x="0" y="1407142"/>
          <a:ext cx="11155680" cy="7033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100" kern="1200"/>
            <a:t>Vrouwjtes hebben de voorkeur voor fellere gekleurde mannetjes</a:t>
          </a:r>
          <a:endParaRPr lang="en-US" sz="3100" kern="1200"/>
        </a:p>
      </dsp:txBody>
      <dsp:txXfrm>
        <a:off x="0" y="1407142"/>
        <a:ext cx="11155680" cy="703356"/>
      </dsp:txXfrm>
    </dsp:sp>
    <dsp:sp modelId="{2B64B29D-B539-41CB-B083-777A0630D571}">
      <dsp:nvSpPr>
        <dsp:cNvPr id="0" name=""/>
        <dsp:cNvSpPr/>
      </dsp:nvSpPr>
      <dsp:spPr>
        <a:xfrm>
          <a:off x="0" y="2110499"/>
          <a:ext cx="1115568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331635-3CE8-4E5A-AD55-FFFB30DF0872}">
      <dsp:nvSpPr>
        <dsp:cNvPr id="0" name=""/>
        <dsp:cNvSpPr/>
      </dsp:nvSpPr>
      <dsp:spPr>
        <a:xfrm>
          <a:off x="0" y="2110499"/>
          <a:ext cx="11155680" cy="7033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100" kern="1200"/>
            <a:t>Gemiddeld tussen de 3 en 5 jaar</a:t>
          </a:r>
          <a:endParaRPr lang="en-US" sz="3100" kern="1200"/>
        </a:p>
      </dsp:txBody>
      <dsp:txXfrm>
        <a:off x="0" y="2110499"/>
        <a:ext cx="11155680" cy="703356"/>
      </dsp:txXfrm>
    </dsp:sp>
    <dsp:sp modelId="{2568BEBC-5B09-4894-97C5-416039AFA6D0}">
      <dsp:nvSpPr>
        <dsp:cNvPr id="0" name=""/>
        <dsp:cNvSpPr/>
      </dsp:nvSpPr>
      <dsp:spPr>
        <a:xfrm>
          <a:off x="0" y="2813855"/>
          <a:ext cx="11155680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E20DD1-EE70-4E8D-AEFE-01936A8E9500}">
      <dsp:nvSpPr>
        <dsp:cNvPr id="0" name=""/>
        <dsp:cNvSpPr/>
      </dsp:nvSpPr>
      <dsp:spPr>
        <a:xfrm>
          <a:off x="0" y="2813855"/>
          <a:ext cx="11155680" cy="7033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100" kern="1200"/>
            <a:t>Leven solitair</a:t>
          </a:r>
          <a:endParaRPr lang="en-US" sz="3100" kern="1200"/>
        </a:p>
      </dsp:txBody>
      <dsp:txXfrm>
        <a:off x="0" y="2813855"/>
        <a:ext cx="11155680" cy="7033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58E14-23EC-4C25-974C-48FA839886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870" y="978408"/>
            <a:ext cx="5021183" cy="5074226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9FEDD4-20A1-49F6-9E3E-0B26B426BB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62167" y="3602038"/>
            <a:ext cx="5021183" cy="224458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22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80A32F-E6F3-4C2E-B9E3-E47868E42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AA473-D82F-4EFF-9DF7-AE6D83C51288}" type="datetime1">
              <a:rPr lang="en-US" smtClean="0"/>
              <a:t>6/20/2023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806724-A87A-4231-BFD9-277482AF7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30D1AF-36B8-4BB8-BD6A-71194F7BC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3FF94B3-6D3E-44FE-BB02-A9027C0003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662168" y="6209925"/>
            <a:ext cx="5021183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5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F6B8E-1D8E-4105-9BBB-D53AD24B7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825530-6629-4FEA-9670-EB21A2F5BA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664C7A-A73F-46F5-BC33-696671DAE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2F1F0-FE2D-4C1C-B320-8CB9BE735F0F}" type="datetime1">
              <a:rPr lang="en-US" smtClean="0"/>
              <a:t>6/20/2023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2B3CC0-B649-4509-A4B6-DF9D20EFA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CECCCA-3F2A-46F3-BF45-7C862FF1D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115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D7BD47B-C187-494C-812F-46BE0040B9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7995"/>
          </a:xfrm>
          <a:prstGeom prst="rect">
            <a:avLst/>
          </a:prstGeom>
          <a:solidFill>
            <a:schemeClr val="bg2">
              <a:lumMod val="9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5A50133B-2446-4168-AA17-6538910668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62168" y="996791"/>
            <a:ext cx="5011962" cy="495692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06A9AD-2756-4C51-A958-6756301EB9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17870" y="996791"/>
            <a:ext cx="5021183" cy="495692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42995D-CCEA-43AF-973B-8B6B56A56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1B96C-10FD-4EBC-9029-9652B7535D02}" type="datetime1">
              <a:rPr lang="en-US" smtClean="0"/>
              <a:t>6/20/2023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4029CF-BA62-4CCD-956E-FFA0B37B8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CE0B3D-96AB-41B3-ABDD-5B0DE863D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‹nr.›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618136A-0796-46EB-89BB-4C73C0258F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662168" y="6209925"/>
            <a:ext cx="5021183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69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63D8A-C68D-4CF9-9D15-3E09BCC09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24D94C-E537-4FF3-AAF8-A85F05C31A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24B1D4-6731-4993-8609-16C1D3327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78474-CC00-4A95-9D50-A41C12D1EEC4}" type="datetime1">
              <a:rPr lang="en-US" smtClean="0"/>
              <a:t>6/20/2023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FB7BBD-CEEB-4256-84B2-6D907E118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72A8B7-F430-4F4A-BB63-481F51E58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7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BAC1C-A332-4BA5-8C9C-FE0396C81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70" y="978408"/>
            <a:ext cx="5020056" cy="4870974"/>
          </a:xfrm>
        </p:spPr>
        <p:txBody>
          <a:bodyPr anchor="t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D8D137-710E-4125-B5E9-F63E7F1C9C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62167" y="3566639"/>
            <a:ext cx="5021183" cy="2279979"/>
          </a:xfrm>
        </p:spPr>
        <p:txBody>
          <a:bodyPr anchor="b">
            <a:normAutofit/>
          </a:bodyPr>
          <a:lstStyle>
            <a:lvl1pPr marL="0" indent="0">
              <a:buNone/>
              <a:defRPr sz="2200" i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5480C5-E9A6-425E-B050-03E444BE9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8C8B4-7FBB-408F-BDB9-F0496874AFB2}" type="datetime1">
              <a:rPr lang="en-US" smtClean="0"/>
              <a:t>6/20/2023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1B4831-6C0B-4E0B-A341-91E4C5D36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011EE6-252D-46DD-94DF-C42657EF2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164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04B06-C54A-4B7B-B6D1-436428EAF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70" y="978408"/>
            <a:ext cx="5021182" cy="52076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723919-9A2F-4D97-8F31-6E35BD5975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63049" y="969264"/>
            <a:ext cx="5290751" cy="25551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8DA345-F684-4BAA-A22C-E725B3A603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63049" y="3621849"/>
            <a:ext cx="5290751" cy="25551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399C52-9753-45D8-9646-CF31BB015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8EE20-A5E2-47D3-8F6D-A2BA7AB2E093}" type="datetime1">
              <a:rPr lang="en-US" smtClean="0"/>
              <a:t>6/20/2023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F95E57-622C-4199-940E-F5462E1AC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1B7592-00E8-41EF-B749-2A5EA8E46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036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F4AA536-072F-4374-926E-17E038EC7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7995"/>
          </a:xfrm>
          <a:prstGeom prst="rect">
            <a:avLst/>
          </a:prstGeom>
          <a:solidFill>
            <a:schemeClr val="bg2">
              <a:lumMod val="9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2291277-967B-4176-B40B-9EC360626994}"/>
              </a:ext>
            </a:extLst>
          </p:cNvPr>
          <p:cNvSpPr/>
          <p:nvPr/>
        </p:nvSpPr>
        <p:spPr>
          <a:xfrm>
            <a:off x="517869" y="508090"/>
            <a:ext cx="11155680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B11C00-F7CB-4484-807A-D12745CD3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69" y="978119"/>
            <a:ext cx="11165481" cy="10730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FAAA6E-E243-48B3-9585-3C1420B3E1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7870" y="2178908"/>
            <a:ext cx="5020056" cy="654908"/>
          </a:xfrm>
        </p:spPr>
        <p:txBody>
          <a:bodyPr anchor="b">
            <a:normAutofit/>
          </a:bodyPr>
          <a:lstStyle>
            <a:lvl1pPr marL="0" indent="0">
              <a:buNone/>
              <a:defRPr sz="22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ED01B8-0F2E-41A4-B21C-334393F6A6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7870" y="2876085"/>
            <a:ext cx="5020056" cy="33228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89B23F-3E60-415A-9CE7-0928B5CFB2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62168" y="2178908"/>
            <a:ext cx="5021182" cy="654908"/>
          </a:xfrm>
        </p:spPr>
        <p:txBody>
          <a:bodyPr anchor="b">
            <a:normAutofit/>
          </a:bodyPr>
          <a:lstStyle>
            <a:lvl1pPr marL="0" indent="0">
              <a:buNone/>
              <a:defRPr sz="22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223446-0CDC-402B-8D71-D9D29F6DFF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62168" y="2876085"/>
            <a:ext cx="5021182" cy="33228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2B77D3-C6EC-4FFD-9E10-24E1AC5420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7870" y="6420414"/>
            <a:ext cx="2743200" cy="365125"/>
          </a:xfrm>
        </p:spPr>
        <p:txBody>
          <a:bodyPr/>
          <a:lstStyle/>
          <a:p>
            <a:fld id="{3382CF99-132F-413F-B7EF-71A5C33F2ED6}" type="datetime1">
              <a:rPr lang="en-US" smtClean="0"/>
              <a:t>6/20/2023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9DF31B-BD07-4DC2-95C2-B77E51AAE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54CE5A-3A0A-4AAB-81D2-F1C20636E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384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8216B8-52AB-412B-BBE7-B6BE698FA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F779C3-9D19-467E-A5D2-0920834DA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7AE06-98E0-4D9F-A059-92C3548821BB}" type="datetime1">
              <a:rPr lang="en-US" smtClean="0"/>
              <a:t>6/20/2023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272BB4-C8D8-4F74-9677-5AC979932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6B49B8-779F-4492-ABD9-96F0D042A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730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3B976BF-9339-48D6-881A-280D15492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A00CA-3DDC-4705-B840-978EF5EA0707}" type="datetime1">
              <a:rPr lang="en-US" smtClean="0"/>
              <a:t>6/20/2023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77605-C9C8-432E-9662-D7D410B15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2432B6-4A12-46EF-98A7-B5D50BD51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759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F191C-AF68-4230-A7B2-F8F07B486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70" y="978408"/>
            <a:ext cx="5020948" cy="2270641"/>
          </a:xfrm>
        </p:spPr>
        <p:txBody>
          <a:bodyPr anchor="t">
            <a:no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8F9F11-5FCF-4D7E-BA51-38CB84277D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3182" y="987423"/>
            <a:ext cx="5020948" cy="4873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3B519B-06C0-41BC-95FB-FB1FE43637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7870" y="3361038"/>
            <a:ext cx="5020948" cy="2507949"/>
          </a:xfrm>
        </p:spPr>
        <p:txBody>
          <a:bodyPr>
            <a:normAutofit/>
          </a:bodyPr>
          <a:lstStyle>
            <a:lvl1pPr marL="0" indent="0">
              <a:buNone/>
              <a:defRPr sz="2400" b="0" i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B8B70C-015C-4832-AFF6-D033E0227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66D49-0BBA-4C5A-AD96-6448CA63451A}" type="datetime1">
              <a:rPr lang="en-US" smtClean="0"/>
              <a:t>6/20/2023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F1A6FB-8C14-46D1-90A5-0FF11DE78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82C585-6FA1-4E94-9C1C-A1DEDE551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105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98B43-D1CE-43F4-A367-EF1FE9688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70" y="978408"/>
            <a:ext cx="5020948" cy="2270641"/>
          </a:xfrm>
        </p:spPr>
        <p:txBody>
          <a:bodyPr anchor="t">
            <a:no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2B73978-8CDF-4C0E-ABA1-7291A03473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662168" y="987425"/>
            <a:ext cx="5027005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BECC62-ED45-451E-BEC5-A03C6A554D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7870" y="3340442"/>
            <a:ext cx="5020948" cy="2528545"/>
          </a:xfrm>
        </p:spPr>
        <p:txBody>
          <a:bodyPr>
            <a:normAutofit/>
          </a:bodyPr>
          <a:lstStyle>
            <a:lvl1pPr marL="0" indent="0">
              <a:buNone/>
              <a:defRPr sz="2200" b="0" i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1A7A86-B983-4315-9312-936B4FCF7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EB293-A316-472D-A8B4-6947CF1A12B7}" type="datetime1">
              <a:rPr lang="en-US" smtClean="0"/>
              <a:t>6/20/2023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2E88C0-25A5-46F9-AB35-EAD50E6B9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0F9EA8-45AD-478E-8606-9328245BC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‹nr.›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51E4AC6-B446-4768-97EF-CA4B8261433B}"/>
              </a:ext>
            </a:extLst>
          </p:cNvPr>
          <p:cNvCxnSpPr>
            <a:cxnSpLocks/>
          </p:cNvCxnSpPr>
          <p:nvPr/>
        </p:nvCxnSpPr>
        <p:spPr>
          <a:xfrm>
            <a:off x="11689174" y="2172428"/>
            <a:ext cx="0" cy="33547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0158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61AD20-E240-4E6F-AF91-689F7AEEE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70" y="978408"/>
            <a:ext cx="5021182" cy="487045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E78801-35D1-4C19-BC2B-EAC7EE917E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62168" y="969264"/>
            <a:ext cx="5021182" cy="48704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282A45-C5B9-4575-8E28-A35767B4D7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7870" y="642041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734BCCD4-CEB1-405B-A443-DD9CBCBEA552}" type="datetime1">
              <a:rPr lang="en-US" smtClean="0"/>
              <a:t>6/20/2023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9D0933-AA03-4018-8E37-004CFB9F61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7870" y="9771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CF282A-DF4A-4A2D-9672-8F0F770A3F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4317" y="6420414"/>
            <a:ext cx="6379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DFDF98CC-160E-494C-8C3C-8CDC5FA257DE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DE57300-C7FF-4578-99A0-42B0295B123C}"/>
              </a:ext>
            </a:extLst>
          </p:cNvPr>
          <p:cNvSpPr/>
          <p:nvPr/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57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74320" indent="-27432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27432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548640" indent="-27432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54864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6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3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20BB609-EF92-42DB-836C-0699A590B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BEC44CD-E290-4D60-A056-5BA05B182A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1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Afbeelding met Kleurrijkheid, blauw, Elektrisch blauw, Graphics&#10;&#10;Automatisch gegenereerde beschrijving">
            <a:extLst>
              <a:ext uri="{FF2B5EF4-FFF2-40B4-BE49-F238E27FC236}">
                <a16:creationId xmlns:a16="http://schemas.microsoft.com/office/drawing/2014/main" id="{D5D51FE4-2934-5C59-A5B1-3AD5202628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10422" b="5308"/>
          <a:stretch/>
        </p:blipFill>
        <p:spPr>
          <a:xfrm>
            <a:off x="-2" y="-4"/>
            <a:ext cx="12192001" cy="6858001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4F21E5E-8270-D4F7-DF42-FDA8FAA9C6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870" y="978408"/>
            <a:ext cx="5021182" cy="2334248"/>
          </a:xfrm>
        </p:spPr>
        <p:txBody>
          <a:bodyPr anchor="t">
            <a:normAutofit/>
          </a:bodyPr>
          <a:lstStyle/>
          <a:p>
            <a:r>
              <a:rPr lang="nl-NL" dirty="0">
                <a:solidFill>
                  <a:srgbClr val="FFFFFF"/>
                </a:solidFill>
              </a:rPr>
              <a:t>Huisvesting en </a:t>
            </a:r>
            <a:r>
              <a:rPr lang="nl-NL" dirty="0" err="1">
                <a:solidFill>
                  <a:srgbClr val="FFFFFF"/>
                </a:solidFill>
              </a:rPr>
              <a:t>hygiene</a:t>
            </a:r>
            <a:endParaRPr lang="nl-NL" dirty="0">
              <a:solidFill>
                <a:srgbClr val="FFFFFF"/>
              </a:solidFill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F255985-6341-55B9-337C-7B0C27A100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52366" y="4017818"/>
            <a:ext cx="5040785" cy="1828799"/>
          </a:xfrm>
        </p:spPr>
        <p:txBody>
          <a:bodyPr anchor="b">
            <a:normAutofit/>
          </a:bodyPr>
          <a:lstStyle/>
          <a:p>
            <a:r>
              <a:rPr lang="nl-NL">
                <a:solidFill>
                  <a:srgbClr val="FFFFFF"/>
                </a:solidFill>
              </a:rPr>
              <a:t>Les 3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2C335F7-F61C-4EB4-80F2-4B1438FE6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1189494-2B67-46D2-93D6-A122A09BF6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62168" y="6209925"/>
            <a:ext cx="5021183" cy="4571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52406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04213918-F1EB-4BCE-BE23-F5E9851EE0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BEE0A69-AB46-C0E9-AF71-472AE16E0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6160"/>
            <a:ext cx="11155680" cy="1636411"/>
          </a:xfrm>
        </p:spPr>
        <p:txBody>
          <a:bodyPr>
            <a:normAutofit/>
          </a:bodyPr>
          <a:lstStyle/>
          <a:p>
            <a:r>
              <a:rPr lang="nl-NL" dirty="0"/>
              <a:t>Aardbeikikker</a:t>
            </a:r>
          </a:p>
        </p:txBody>
      </p:sp>
      <p:sp>
        <p:nvSpPr>
          <p:cNvPr id="14" name="Rectangle 10">
            <a:extLst>
              <a:ext uri="{FF2B5EF4-FFF2-40B4-BE49-F238E27FC236}">
                <a16:creationId xmlns:a16="http://schemas.microsoft.com/office/drawing/2014/main" id="{2062E862-C7F7-4CA1-B929-D0B75F5E9F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69" y="508090"/>
            <a:ext cx="11155680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5" name="Tijdelijke aanduiding voor inhoud 2">
            <a:extLst>
              <a:ext uri="{FF2B5EF4-FFF2-40B4-BE49-F238E27FC236}">
                <a16:creationId xmlns:a16="http://schemas.microsoft.com/office/drawing/2014/main" id="{F5A82F60-E6A5-6337-661A-338DD191AE6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0354877"/>
              </p:ext>
            </p:extLst>
          </p:nvPr>
        </p:nvGraphicFramePr>
        <p:xfrm>
          <a:off x="528320" y="2780521"/>
          <a:ext cx="11155680" cy="35176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4659661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17D949E-564D-4503-A64E-D22FA3232C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E3EE7BE-9263-4DA3-A975-1B8E03A8F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70" y="976160"/>
            <a:ext cx="5021183" cy="2452840"/>
          </a:xfrm>
        </p:spPr>
        <p:txBody>
          <a:bodyPr>
            <a:normAutofit/>
          </a:bodyPr>
          <a:lstStyle/>
          <a:p>
            <a:r>
              <a:rPr lang="nl-NL" dirty="0"/>
              <a:t>Aardbeikikker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2BE0106-0C20-465B-A1BE-0BAC2737B1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2">
            <a:extLst>
              <a:ext uri="{FF2B5EF4-FFF2-40B4-BE49-F238E27FC236}">
                <a16:creationId xmlns:a16="http://schemas.microsoft.com/office/drawing/2014/main" id="{851808AB-2943-464C-A710-F2A18D8693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62168" y="6209925"/>
            <a:ext cx="5021183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9A85CF97-0D24-6A98-E01B-6B292124DC7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8334640"/>
              </p:ext>
            </p:extLst>
          </p:nvPr>
        </p:nvGraphicFramePr>
        <p:xfrm>
          <a:off x="6662738" y="969963"/>
          <a:ext cx="5021262" cy="4870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Afbeelding 3">
            <a:extLst>
              <a:ext uri="{FF2B5EF4-FFF2-40B4-BE49-F238E27FC236}">
                <a16:creationId xmlns:a16="http://schemas.microsoft.com/office/drawing/2014/main" id="{B552C888-272E-04BB-25D7-CD2DD794AAE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7870" y="2202580"/>
            <a:ext cx="5270172" cy="3506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62377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213918-F1EB-4BCE-BE23-F5E9851EE0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83ABA53-C6F2-1BF7-70F0-95554F2E7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6160"/>
            <a:ext cx="11155680" cy="1636411"/>
          </a:xfrm>
        </p:spPr>
        <p:txBody>
          <a:bodyPr>
            <a:normAutofit/>
          </a:bodyPr>
          <a:lstStyle/>
          <a:p>
            <a:r>
              <a:rPr lang="nl-NL" dirty="0"/>
              <a:t>Aardbeikikker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062E862-C7F7-4CA1-B929-D0B75F5E9F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69" y="508090"/>
            <a:ext cx="11155680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ED8B862F-6616-7077-D580-2C990D4A33E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6062149"/>
              </p:ext>
            </p:extLst>
          </p:nvPr>
        </p:nvGraphicFramePr>
        <p:xfrm>
          <a:off x="528320" y="2780521"/>
          <a:ext cx="11155680" cy="35176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4310778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1BA54E-3EE2-BDCA-12F9-DAFCDED38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Opdracht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5F25F7D-FBFF-E834-2F92-D89AAA1065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5024" y="969263"/>
            <a:ext cx="6888326" cy="5643409"/>
          </a:xfrm>
        </p:spPr>
        <p:txBody>
          <a:bodyPr>
            <a:normAutofit lnSpcReduction="10000"/>
          </a:bodyPr>
          <a:lstStyle/>
          <a:p>
            <a:r>
              <a:rPr lang="nl-NL" sz="1400" dirty="0"/>
              <a:t>Mensen met dezelfde diergroep bij elkaar</a:t>
            </a:r>
          </a:p>
          <a:p>
            <a:r>
              <a:rPr lang="nl-NL" sz="1400" dirty="0"/>
              <a:t>	Slangen</a:t>
            </a:r>
          </a:p>
          <a:p>
            <a:r>
              <a:rPr lang="nl-NL" sz="1400" dirty="0"/>
              <a:t>	axolotl</a:t>
            </a:r>
          </a:p>
          <a:p>
            <a:r>
              <a:rPr lang="nl-NL" sz="1400" dirty="0"/>
              <a:t>	Kikkers</a:t>
            </a:r>
          </a:p>
          <a:p>
            <a:r>
              <a:rPr lang="nl-NL" sz="1400" dirty="0"/>
              <a:t>	Schildpadden</a:t>
            </a:r>
          </a:p>
          <a:p>
            <a:r>
              <a:rPr lang="nl-NL" sz="1400" dirty="0"/>
              <a:t>	Gekko’s</a:t>
            </a:r>
          </a:p>
          <a:p>
            <a:r>
              <a:rPr lang="nl-NL" sz="1400" dirty="0"/>
              <a:t>	Baardagame</a:t>
            </a:r>
          </a:p>
          <a:p>
            <a:endParaRPr lang="nl-NL" sz="1400" dirty="0"/>
          </a:p>
          <a:p>
            <a:r>
              <a:rPr lang="nl-NL" sz="1400" dirty="0"/>
              <a:t>Zoek uit voor jou diergroep:</a:t>
            </a:r>
          </a:p>
          <a:p>
            <a:pPr marL="342900" indent="-342900">
              <a:buFontTx/>
              <a:buChar char="-"/>
            </a:pPr>
            <a:r>
              <a:rPr lang="nl-NL" sz="1400" dirty="0"/>
              <a:t>Inrichting huisvesting</a:t>
            </a:r>
          </a:p>
          <a:p>
            <a:pPr marL="342900" indent="-342900">
              <a:buFontTx/>
              <a:buChar char="-"/>
            </a:pPr>
            <a:r>
              <a:rPr lang="nl-NL" sz="1400" dirty="0"/>
              <a:t>Klimaat</a:t>
            </a:r>
          </a:p>
          <a:p>
            <a:pPr marL="342900" indent="-342900">
              <a:buFontTx/>
              <a:buChar char="-"/>
            </a:pPr>
            <a:r>
              <a:rPr lang="nl-NL" sz="1400" dirty="0"/>
              <a:t>Dagelijkse en periodieke verzorging</a:t>
            </a:r>
          </a:p>
          <a:p>
            <a:pPr marL="342900" indent="-342900">
              <a:buFontTx/>
              <a:buChar char="-"/>
            </a:pPr>
            <a:r>
              <a:rPr lang="nl-NL" sz="1400" dirty="0"/>
              <a:t>Welke reinigingsmiddelen gebruik je juist wel en welke niet</a:t>
            </a:r>
          </a:p>
          <a:p>
            <a:pPr marL="342900" indent="-342900">
              <a:buFontTx/>
              <a:buChar char="-"/>
            </a:pPr>
            <a:r>
              <a:rPr lang="nl-NL" sz="1400" dirty="0"/>
              <a:t>Hoe dier te verplaatsen/transporten</a:t>
            </a:r>
          </a:p>
          <a:p>
            <a:pPr marL="342900" indent="-342900">
              <a:buFontTx/>
              <a:buChar char="-"/>
            </a:pPr>
            <a:r>
              <a:rPr lang="nl-NL" sz="1400" dirty="0"/>
              <a:t>Hoe te hanteren</a:t>
            </a:r>
          </a:p>
          <a:p>
            <a:pPr marL="342900" indent="-342900">
              <a:buFontTx/>
              <a:buChar char="-"/>
            </a:pPr>
            <a:r>
              <a:rPr lang="nl-NL" sz="1400" dirty="0"/>
              <a:t>Wat bij een nieuwe soort invoeren?</a:t>
            </a:r>
          </a:p>
        </p:txBody>
      </p:sp>
    </p:spTree>
    <p:extLst>
      <p:ext uri="{BB962C8B-B14F-4D97-AF65-F5344CB8AC3E}">
        <p14:creationId xmlns:p14="http://schemas.microsoft.com/office/powerpoint/2010/main" val="78966147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DB1FB0-9D5D-FD42-B0DF-5AEE0B074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Vandaag:	</a:t>
            </a:r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A857C4FA-55BB-4414-89C6-792A46EF5B4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662168" y="969264"/>
          <a:ext cx="5021182" cy="48704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7935467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FAA3B297-9683-4E38-89FA-062C53E13F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5D2F5E4-BFDF-9638-5A50-0E2D714F7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69" y="976160"/>
            <a:ext cx="8686800" cy="1934172"/>
          </a:xfrm>
        </p:spPr>
        <p:txBody>
          <a:bodyPr>
            <a:normAutofit/>
          </a:bodyPr>
          <a:lstStyle/>
          <a:p>
            <a:r>
              <a:rPr lang="nl-NL" dirty="0"/>
              <a:t>Leerdoelen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B8D7907-8AB9-4E98-A576-1A13AECEDF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69" y="508090"/>
            <a:ext cx="8732520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9710698-4E27-009A-BDB6-B68C32C0B6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869" y="2581555"/>
            <a:ext cx="8686799" cy="3016294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/>
              <a:t>Natuurlijke leefomgeving van slangen, baardagame en kikker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/>
              <a:t>Bijzonderheden bij slangen, baardagame en kikker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/>
              <a:t>Huisvesting eigen diersoort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/>
              <a:t>Klimaat eigen diersoort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/>
              <a:t>Transport eigen diersoort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/>
              <a:t>Hanteren eigen diersoort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/>
              <a:t>Reinigen en desinfecteren verblijf</a:t>
            </a:r>
          </a:p>
          <a:p>
            <a:pPr>
              <a:lnSpc>
                <a:spcPct val="100000"/>
              </a:lnSpc>
            </a:pPr>
            <a:endParaRPr lang="nl-NL"/>
          </a:p>
          <a:p>
            <a:pPr>
              <a:lnSpc>
                <a:spcPct val="100000"/>
              </a:lnSpc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1422266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4213918-F1EB-4BCE-BE23-F5E9851EE0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0CA8B7C-5F97-4F2F-B99B-C57F92BA5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6160"/>
            <a:ext cx="11155680" cy="1636411"/>
          </a:xfrm>
        </p:spPr>
        <p:txBody>
          <a:bodyPr>
            <a:normAutofit/>
          </a:bodyPr>
          <a:lstStyle/>
          <a:p>
            <a:r>
              <a:rPr lang="nl-NL" dirty="0"/>
              <a:t>Slangen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062E862-C7F7-4CA1-B929-D0B75F5E9F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69" y="508090"/>
            <a:ext cx="11155680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7AF0989C-82C3-EA33-E7F4-EA314B061FE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8137095"/>
              </p:ext>
            </p:extLst>
          </p:nvPr>
        </p:nvGraphicFramePr>
        <p:xfrm>
          <a:off x="528320" y="2780521"/>
          <a:ext cx="11155680" cy="35176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6184050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34C0330F-1D4F-4552-B799-615DD237B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450C084C-2967-474A-B5F9-270F1FB436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solidFill>
            <a:schemeClr val="bg2">
              <a:lumMod val="9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F0C36DC-B150-5D93-82DF-04E114F06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70" y="976160"/>
            <a:ext cx="5021183" cy="1934172"/>
          </a:xfrm>
        </p:spPr>
        <p:txBody>
          <a:bodyPr>
            <a:normAutofit/>
          </a:bodyPr>
          <a:lstStyle/>
          <a:p>
            <a:r>
              <a:rPr lang="nl-NL" dirty="0"/>
              <a:t>Slangen	</a:t>
            </a:r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92BE0106-0C20-465B-A1BE-0BAC2737B1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Melkslang - Dier - De Zonnegloed - Dierenpark - Dieren opvangcentrum -  Sanctuary">
            <a:extLst>
              <a:ext uri="{FF2B5EF4-FFF2-40B4-BE49-F238E27FC236}">
                <a16:creationId xmlns:a16="http://schemas.microsoft.com/office/drawing/2014/main" id="{EBC85B08-6E5C-017D-F916-89E231417C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11" r="17163"/>
          <a:stretch/>
        </p:blipFill>
        <p:spPr bwMode="auto">
          <a:xfrm>
            <a:off x="6662167" y="657369"/>
            <a:ext cx="4994209" cy="5531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Tijdelijke aanduiding voor inhoud 2">
            <a:extLst>
              <a:ext uri="{FF2B5EF4-FFF2-40B4-BE49-F238E27FC236}">
                <a16:creationId xmlns:a16="http://schemas.microsoft.com/office/drawing/2014/main" id="{77417A8E-19DC-677E-3392-0C28F517869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3458711"/>
              </p:ext>
            </p:extLst>
          </p:nvPr>
        </p:nvGraphicFramePr>
        <p:xfrm>
          <a:off x="517870" y="2107580"/>
          <a:ext cx="4945183" cy="40812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0591266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8">
            <a:extLst>
              <a:ext uri="{FF2B5EF4-FFF2-40B4-BE49-F238E27FC236}">
                <a16:creationId xmlns:a16="http://schemas.microsoft.com/office/drawing/2014/main" id="{817D949E-564D-4503-A64E-D22FA3232C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44F9F0B-1A81-6C45-99FA-714FC7DD1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70" y="976160"/>
            <a:ext cx="5021183" cy="2452840"/>
          </a:xfrm>
        </p:spPr>
        <p:txBody>
          <a:bodyPr>
            <a:normAutofit/>
          </a:bodyPr>
          <a:lstStyle/>
          <a:p>
            <a:r>
              <a:rPr lang="nl-NL" dirty="0"/>
              <a:t>Slangen </a:t>
            </a:r>
          </a:p>
        </p:txBody>
      </p:sp>
      <p:sp>
        <p:nvSpPr>
          <p:cNvPr id="16" name="Rectangle 10">
            <a:extLst>
              <a:ext uri="{FF2B5EF4-FFF2-40B4-BE49-F238E27FC236}">
                <a16:creationId xmlns:a16="http://schemas.microsoft.com/office/drawing/2014/main" id="{92BE0106-0C20-465B-A1BE-0BAC2737B1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2">
            <a:extLst>
              <a:ext uri="{FF2B5EF4-FFF2-40B4-BE49-F238E27FC236}">
                <a16:creationId xmlns:a16="http://schemas.microsoft.com/office/drawing/2014/main" id="{851808AB-2943-464C-A710-F2A18D8693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62168" y="6209925"/>
            <a:ext cx="5021183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8" name="Tijdelijke aanduiding voor inhoud 2">
            <a:extLst>
              <a:ext uri="{FF2B5EF4-FFF2-40B4-BE49-F238E27FC236}">
                <a16:creationId xmlns:a16="http://schemas.microsoft.com/office/drawing/2014/main" id="{9B57B011-067C-FD9B-1662-0CAA518DE32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2773318"/>
              </p:ext>
            </p:extLst>
          </p:nvPr>
        </p:nvGraphicFramePr>
        <p:xfrm>
          <a:off x="6662738" y="969963"/>
          <a:ext cx="5021262" cy="4870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Afbeelding 3">
            <a:extLst>
              <a:ext uri="{FF2B5EF4-FFF2-40B4-BE49-F238E27FC236}">
                <a16:creationId xmlns:a16="http://schemas.microsoft.com/office/drawing/2014/main" id="{79E45CFE-8622-BB96-2E54-463CF8FC23E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8990" y="2627823"/>
            <a:ext cx="4760063" cy="278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72618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34C0330F-1D4F-4552-B799-615DD237B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57" name="Rectangle 2056">
            <a:extLst>
              <a:ext uri="{FF2B5EF4-FFF2-40B4-BE49-F238E27FC236}">
                <a16:creationId xmlns:a16="http://schemas.microsoft.com/office/drawing/2014/main" id="{450C084C-2967-474A-B5F9-270F1FB436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solidFill>
            <a:schemeClr val="bg2">
              <a:lumMod val="9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C95712B-6711-61DA-B292-D22EBEEFE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70" y="976160"/>
            <a:ext cx="5021183" cy="1934172"/>
          </a:xfrm>
        </p:spPr>
        <p:txBody>
          <a:bodyPr>
            <a:normAutofit/>
          </a:bodyPr>
          <a:lstStyle/>
          <a:p>
            <a:r>
              <a:rPr lang="nl-NL" dirty="0"/>
              <a:t>Baardagame </a:t>
            </a:r>
          </a:p>
        </p:txBody>
      </p:sp>
      <p:sp>
        <p:nvSpPr>
          <p:cNvPr id="2059" name="Rectangle 2058">
            <a:extLst>
              <a:ext uri="{FF2B5EF4-FFF2-40B4-BE49-F238E27FC236}">
                <a16:creationId xmlns:a16="http://schemas.microsoft.com/office/drawing/2014/main" id="{92BE0106-0C20-465B-A1BE-0BAC2737B1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Array">
            <a:extLst>
              <a:ext uri="{FF2B5EF4-FFF2-40B4-BE49-F238E27FC236}">
                <a16:creationId xmlns:a16="http://schemas.microsoft.com/office/drawing/2014/main" id="{F2D6B2F6-75DB-13FD-1147-32A277883B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" r="7022" b="2"/>
          <a:stretch/>
        </p:blipFill>
        <p:spPr bwMode="auto">
          <a:xfrm>
            <a:off x="6662167" y="657369"/>
            <a:ext cx="4994209" cy="5531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Tijdelijke aanduiding voor inhoud 2">
            <a:extLst>
              <a:ext uri="{FF2B5EF4-FFF2-40B4-BE49-F238E27FC236}">
                <a16:creationId xmlns:a16="http://schemas.microsoft.com/office/drawing/2014/main" id="{493A96D2-8C68-1C73-1740-5B85FD371CA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2638698"/>
              </p:ext>
            </p:extLst>
          </p:nvPr>
        </p:nvGraphicFramePr>
        <p:xfrm>
          <a:off x="517870" y="3172570"/>
          <a:ext cx="4945183" cy="30162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5411458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34C0330F-1D4F-4552-B799-615DD237B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81" name="Rectangle 3080">
            <a:extLst>
              <a:ext uri="{FF2B5EF4-FFF2-40B4-BE49-F238E27FC236}">
                <a16:creationId xmlns:a16="http://schemas.microsoft.com/office/drawing/2014/main" id="{450C084C-2967-474A-B5F9-270F1FB436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solidFill>
            <a:schemeClr val="bg2">
              <a:lumMod val="9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A0B0775-375F-6289-CA04-465DE7067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70" y="976160"/>
            <a:ext cx="5021183" cy="1934172"/>
          </a:xfrm>
        </p:spPr>
        <p:txBody>
          <a:bodyPr>
            <a:normAutofit/>
          </a:bodyPr>
          <a:lstStyle/>
          <a:p>
            <a:r>
              <a:rPr lang="nl-NL" dirty="0"/>
              <a:t>Baardagame	</a:t>
            </a:r>
          </a:p>
        </p:txBody>
      </p:sp>
      <p:sp>
        <p:nvSpPr>
          <p:cNvPr id="3083" name="Rectangle 3082">
            <a:extLst>
              <a:ext uri="{FF2B5EF4-FFF2-40B4-BE49-F238E27FC236}">
                <a16:creationId xmlns:a16="http://schemas.microsoft.com/office/drawing/2014/main" id="{92BE0106-0C20-465B-A1BE-0BAC2737B1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DC94349-B4EE-3A75-7CB4-179929481D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870" y="3172570"/>
            <a:ext cx="4945183" cy="3016294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Behoort dus tot de hagedissen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Makkelijk </a:t>
            </a:r>
            <a:r>
              <a:rPr lang="nl-NL"/>
              <a:t>verzorgbaar</a:t>
            </a:r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Zijn niet </a:t>
            </a:r>
            <a:r>
              <a:rPr lang="nl-NL"/>
              <a:t>aggressief</a:t>
            </a:r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Ze kunnen lichaamskleur aanpassen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/>
          </a:p>
        </p:txBody>
      </p:sp>
      <p:pic>
        <p:nvPicPr>
          <p:cNvPr id="3074" name="Picture 2" descr="Baardagame - Wikipedia">
            <a:extLst>
              <a:ext uri="{FF2B5EF4-FFF2-40B4-BE49-F238E27FC236}">
                <a16:creationId xmlns:a16="http://schemas.microsoft.com/office/drawing/2014/main" id="{4BC24677-75DD-9123-3A2D-97C21022CD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77" r="12309" b="1"/>
          <a:stretch/>
        </p:blipFill>
        <p:spPr bwMode="auto">
          <a:xfrm>
            <a:off x="6662167" y="657369"/>
            <a:ext cx="4994209" cy="5531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195749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213918-F1EB-4BCE-BE23-F5E9851EE0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B9241CC-32DE-2173-CB05-C74E9385F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6160"/>
            <a:ext cx="11155680" cy="1636411"/>
          </a:xfrm>
        </p:spPr>
        <p:txBody>
          <a:bodyPr>
            <a:normAutofit/>
          </a:bodyPr>
          <a:lstStyle/>
          <a:p>
            <a:r>
              <a:rPr lang="nl-NL" dirty="0"/>
              <a:t>Baardagame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062E862-C7F7-4CA1-B929-D0B75F5E9F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69" y="508090"/>
            <a:ext cx="11155680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78066A6C-2987-B3D0-8C41-721A3B5A857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5013977"/>
              </p:ext>
            </p:extLst>
          </p:nvPr>
        </p:nvGraphicFramePr>
        <p:xfrm>
          <a:off x="528320" y="2780521"/>
          <a:ext cx="11155680" cy="35176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6179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GestaltVTI">
  <a:themeElements>
    <a:clrScheme name="AnalogousFromRegularSeedLeftStep">
      <a:dk1>
        <a:srgbClr val="000000"/>
      </a:dk1>
      <a:lt1>
        <a:srgbClr val="FFFFFF"/>
      </a:lt1>
      <a:dk2>
        <a:srgbClr val="1E1834"/>
      </a:dk2>
      <a:lt2>
        <a:srgbClr val="F0F3F2"/>
      </a:lt2>
      <a:accent1>
        <a:srgbClr val="E7298F"/>
      </a:accent1>
      <a:accent2>
        <a:srgbClr val="D517CC"/>
      </a:accent2>
      <a:accent3>
        <a:srgbClr val="A029E7"/>
      </a:accent3>
      <a:accent4>
        <a:srgbClr val="4922D7"/>
      </a:accent4>
      <a:accent5>
        <a:srgbClr val="2950E7"/>
      </a:accent5>
      <a:accent6>
        <a:srgbClr val="178DD5"/>
      </a:accent6>
      <a:hlink>
        <a:srgbClr val="349C64"/>
      </a:hlink>
      <a:folHlink>
        <a:srgbClr val="7F7F7F"/>
      </a:folHlink>
    </a:clrScheme>
    <a:fontScheme name="Bierstadt">
      <a:majorFont>
        <a:latin typeface="Bierstadt"/>
        <a:ea typeface=""/>
        <a:cs typeface=""/>
      </a:majorFont>
      <a:minorFont>
        <a:latin typeface="Bierstad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staltVTI" id="{4F87C71D-53D1-4B71-BF97-FD0EA4B25665}" vid="{A110AFC4-8D8A-4C02-8885-7BA370B379B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354</Words>
  <Application>Microsoft Office PowerPoint</Application>
  <PresentationFormat>Breedbeeld</PresentationFormat>
  <Paragraphs>93</Paragraphs>
  <Slides>13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6" baseType="lpstr">
      <vt:lpstr>Arial</vt:lpstr>
      <vt:lpstr>Bierstadt</vt:lpstr>
      <vt:lpstr>GestaltVTI</vt:lpstr>
      <vt:lpstr>Huisvesting en hygiene</vt:lpstr>
      <vt:lpstr>Vandaag: </vt:lpstr>
      <vt:lpstr>Leerdoelen</vt:lpstr>
      <vt:lpstr>Slangen</vt:lpstr>
      <vt:lpstr>Slangen </vt:lpstr>
      <vt:lpstr>Slangen </vt:lpstr>
      <vt:lpstr>Baardagame </vt:lpstr>
      <vt:lpstr>Baardagame </vt:lpstr>
      <vt:lpstr>Baardagame </vt:lpstr>
      <vt:lpstr>Aardbeikikker</vt:lpstr>
      <vt:lpstr>Aardbeikikker </vt:lpstr>
      <vt:lpstr>Aardbeikikker </vt:lpstr>
      <vt:lpstr>Opdracht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Huisvesting en hygiene</dc:title>
  <dc:creator>Maxime Van Straten</dc:creator>
  <cp:lastModifiedBy>Maxime Van Straten</cp:lastModifiedBy>
  <cp:revision>1</cp:revision>
  <dcterms:created xsi:type="dcterms:W3CDTF">2023-06-20T13:50:52Z</dcterms:created>
  <dcterms:modified xsi:type="dcterms:W3CDTF">2023-06-20T14:50:45Z</dcterms:modified>
</cp:coreProperties>
</file>